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omments/modernComment_57E_BBBF0BF6.xml" ContentType="application/vnd.ms-powerpoint.comments+xml"/>
  <Override PartName="/ppt/notesSlides/notesSlide2.xml" ContentType="application/vnd.openxmlformats-officedocument.presentationml.notesSlide+xml"/>
  <Override PartName="/ppt/comments/modernComment_D06_80D7612.xml" ContentType="application/vnd.ms-powerpoint.comments+xml"/>
  <Override PartName="/ppt/comments/modernComment_D41_B9B87FDF.xml" ContentType="application/vnd.ms-powerpoint.comments+xml"/>
  <Override PartName="/ppt/notesSlides/notesSlide3.xml" ContentType="application/vnd.openxmlformats-officedocument.presentationml.notesSlide+xml"/>
  <Override PartName="/ppt/comments/modernComment_D2C_E5EC6113.xml" ContentType="application/vnd.ms-powerpoint.comments+xml"/>
  <Override PartName="/ppt/comments/modernComment_D0A_681551CD.xml" ContentType="application/vnd.ms-powerpoint.comments+xml"/>
  <Override PartName="/ppt/comments/modernComment_D0C_6D82DC17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D35_237633F1.xml" ContentType="application/vnd.ms-powerpoint.comments+xml"/>
  <Override PartName="/ppt/comments/modernComment_D31_89ABEF5B.xml" ContentType="application/vnd.ms-powerpoint.comments+xml"/>
  <Override PartName="/ppt/comments/modernComment_D37_9BFC79B.xml" ContentType="application/vnd.ms-powerpoint.comments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84" r:id="rId4"/>
    <p:sldMasterId id="2147483901" r:id="rId5"/>
    <p:sldMasterId id="2147483871" r:id="rId6"/>
    <p:sldMasterId id="2147483913" r:id="rId7"/>
  </p:sldMasterIdLst>
  <p:notesMasterIdLst>
    <p:notesMasterId r:id="rId73"/>
  </p:notesMasterIdLst>
  <p:sldIdLst>
    <p:sldId id="257" r:id="rId8"/>
    <p:sldId id="3366" r:id="rId9"/>
    <p:sldId id="3162" r:id="rId10"/>
    <p:sldId id="3149" r:id="rId11"/>
    <p:sldId id="3217" r:id="rId12"/>
    <p:sldId id="1485" r:id="rId13"/>
    <p:sldId id="1406" r:id="rId14"/>
    <p:sldId id="268" r:id="rId15"/>
    <p:sldId id="3309" r:id="rId16"/>
    <p:sldId id="3367" r:id="rId17"/>
    <p:sldId id="3332" r:id="rId18"/>
    <p:sldId id="3371" r:id="rId19"/>
    <p:sldId id="3334" r:id="rId20"/>
    <p:sldId id="3393" r:id="rId21"/>
    <p:sldId id="281" r:id="rId22"/>
    <p:sldId id="3353" r:id="rId23"/>
    <p:sldId id="3328" r:id="rId24"/>
    <p:sldId id="3372" r:id="rId25"/>
    <p:sldId id="3338" r:id="rId26"/>
    <p:sldId id="3373" r:id="rId27"/>
    <p:sldId id="3230" r:id="rId28"/>
    <p:sldId id="3231" r:id="rId29"/>
    <p:sldId id="3355" r:id="rId30"/>
    <p:sldId id="3205" r:id="rId31"/>
    <p:sldId id="3206" r:id="rId32"/>
    <p:sldId id="3207" r:id="rId33"/>
    <p:sldId id="3386" r:id="rId34"/>
    <p:sldId id="3341" r:id="rId35"/>
    <p:sldId id="3340" r:id="rId36"/>
    <p:sldId id="3234" r:id="rId37"/>
    <p:sldId id="3204" r:id="rId38"/>
    <p:sldId id="3121" r:id="rId39"/>
    <p:sldId id="3342" r:id="rId40"/>
    <p:sldId id="3116" r:id="rId41"/>
    <p:sldId id="3343" r:id="rId42"/>
    <p:sldId id="3129" r:id="rId43"/>
    <p:sldId id="3344" r:id="rId44"/>
    <p:sldId id="3374" r:id="rId45"/>
    <p:sldId id="3323" r:id="rId46"/>
    <p:sldId id="3240" r:id="rId47"/>
    <p:sldId id="3318" r:id="rId48"/>
    <p:sldId id="3356" r:id="rId49"/>
    <p:sldId id="3392" r:id="rId50"/>
    <p:sldId id="3357" r:id="rId51"/>
    <p:sldId id="3368" r:id="rId52"/>
    <p:sldId id="3358" r:id="rId53"/>
    <p:sldId id="3211" r:id="rId54"/>
    <p:sldId id="3238" r:id="rId55"/>
    <p:sldId id="3369" r:id="rId56"/>
    <p:sldId id="3259" r:id="rId57"/>
    <p:sldId id="3260" r:id="rId58"/>
    <p:sldId id="3261" r:id="rId59"/>
    <p:sldId id="3317" r:id="rId60"/>
    <p:sldId id="3325" r:id="rId61"/>
    <p:sldId id="3324" r:id="rId62"/>
    <p:sldId id="3262" r:id="rId63"/>
    <p:sldId id="3381" r:id="rId64"/>
    <p:sldId id="3348" r:id="rId65"/>
    <p:sldId id="3377" r:id="rId66"/>
    <p:sldId id="3382" r:id="rId67"/>
    <p:sldId id="3383" r:id="rId68"/>
    <p:sldId id="3384" r:id="rId69"/>
    <p:sldId id="3349" r:id="rId70"/>
    <p:sldId id="3389" r:id="rId71"/>
    <p:sldId id="3365" r:id="rId72"/>
  </p:sldIdLst>
  <p:sldSz cx="18288000" cy="10287000"/>
  <p:notesSz cx="6858000" cy="9144000"/>
  <p:embeddedFontLst>
    <p:embeddedFont>
      <p:font typeface="Arial Bold" panose="020B0704020202020204" pitchFamily="34" charset="0"/>
      <p:bold r:id="rId74"/>
    </p:embeddedFont>
    <p:embeddedFont>
      <p:font typeface="Helios Bold" panose="020B0604020202020204" charset="0"/>
      <p:regular r:id="rId75"/>
      <p:bold r:id="rId76"/>
    </p:embeddedFont>
    <p:embeddedFont>
      <p:font typeface="League Spartan" panose="020B0604020202020204" charset="0"/>
      <p:regular r:id="rId77"/>
      <p:bold r:id="rId78"/>
    </p:embeddedFont>
    <p:embeddedFont>
      <p:font typeface="PT Sans" panose="020B0503020203020204" pitchFamily="34" charset="0"/>
      <p:regular r:id="rId79"/>
      <p:bold r:id="rId80"/>
      <p:italic r:id="rId81"/>
      <p:boldItalic r:id="rId82"/>
    </p:embeddedFont>
    <p:embeddedFont>
      <p:font typeface="Trebuchet MS" panose="020B0603020202020204" pitchFamily="34" charset="0"/>
      <p:regular r:id="rId83"/>
      <p:bold r:id="rId84"/>
      <p:italic r:id="rId85"/>
      <p:boldItalic r:id="rId8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FB8D309-69B7-7618-90C5-A2897686AFEF}" name="Ashley Groeneveld" initials="" userId="S::ashley.groeneveld@longroadenergy.com::65c3c5c0-51e2-4000-b9e5-953306d4fbb1" providerId="AD"/>
  <p188:author id="{A9BC1E33-EF71-BABE-4B3C-2C479AD3B648}" name="Alyssa Menzel" initials="AM" userId="S::alyssa.menzel@longroadenergy.com::ee25cdd8-dfef-4cf6-84db-b24998eb153d" providerId="AD"/>
  <p188:author id="{0A3E3648-A4D6-E427-2D8C-1351BAA95AF3}" name="Albert Acken" initials="AA" userId="S::bert_ackenlaw.com#ext#@kpenvironmental.onmicrosoft.com::ea3e2db1-d107-4dad-8cbc-d44bfa28aedc" providerId="AD"/>
  <p188:author id="{9C863BAC-F3B4-3ED8-6B3A-359A935DA717}" name="Ryleigh Escoboza" initials="RE" userId="S::rescoboza@kpenvironmental.com::30bb8262-23dc-4e2a-aa7e-78ee9d682d54" providerId="AD"/>
  <p188:author id="{0CDAD9BE-E1D1-5ADF-ECC1-C3B06FB501E9}" name="Courtney Van Winkle" initials="CV" userId="S::cvanwinkle@kpenvironmental.com::5b46fd69-0947-41fe-97fa-41fc9c6e1eff" providerId="AD"/>
  <p188:author id="{CD91D7DC-CD85-C5B4-439A-BE48EAB4B804}" name="Gabriella  Glener" initials="GG" userId="S::gglener@kpenvironmental.com::4087af01-9437-4b67-a99e-79d23ecc2dd4" providerId="AD"/>
  <p188:author id="{6E740DF8-CDC4-0D4E-6915-338DD851AE12}" name="Kenda Pollio" initials="" userId="S::kpollio@kpenvironmental.com::b684dc81-2b7a-44dc-afc9-ce4a49d9a1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8F49"/>
    <a:srgbClr val="92BD7D"/>
    <a:srgbClr val="6CA644"/>
    <a:srgbClr val="006C31"/>
    <a:srgbClr val="003E1C"/>
    <a:srgbClr val="72D058"/>
    <a:srgbClr val="7BD363"/>
    <a:srgbClr val="4AAA30"/>
    <a:srgbClr val="8CE68C"/>
    <a:srgbClr val="90EE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FA52B4-2F7A-4D13-9576-F74E271C8387}" v="890" dt="2025-03-13T23:49:04.190"/>
    <p1510:client id="{B94AA0CB-54C8-4A5B-858E-03CD10686480}" v="2" dt="2025-03-13T22:48:20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0" y="8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84" Type="http://schemas.openxmlformats.org/officeDocument/2006/relationships/font" Target="fonts/font11.fntdata"/><Relationship Id="rId89" Type="http://schemas.openxmlformats.org/officeDocument/2006/relationships/theme" Target="theme/theme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90" Type="http://schemas.openxmlformats.org/officeDocument/2006/relationships/tableStyles" Target="tableStyles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93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viewProps" Target="viewProps.xml"/><Relationship Id="rId9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font" Target="fonts/font3.fntdata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presProps" Target="presProps.xml"/><Relationship Id="rId61" Type="http://schemas.openxmlformats.org/officeDocument/2006/relationships/slide" Target="slides/slide54.xml"/><Relationship Id="rId82" Type="http://schemas.openxmlformats.org/officeDocument/2006/relationships/font" Target="fonts/font9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font" Target="fonts/font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rtney Van Winkle" userId="5b46fd69-0947-41fe-97fa-41fc9c6e1eff" providerId="ADAL" clId="{0AFA52B4-2F7A-4D13-9576-F74E271C8387}"/>
    <pc:docChg chg="undo redo custSel addSld delSld modSld sldOrd modMainMaster modShowInfo">
      <pc:chgData name="Courtney Van Winkle" userId="5b46fd69-0947-41fe-97fa-41fc9c6e1eff" providerId="ADAL" clId="{0AFA52B4-2F7A-4D13-9576-F74E271C8387}" dt="2025-03-13T23:49:04.190" v="3119" actId="113"/>
      <pc:docMkLst>
        <pc:docMk/>
      </pc:docMkLst>
      <pc:sldChg chg="modSp mod">
        <pc:chgData name="Courtney Van Winkle" userId="5b46fd69-0947-41fe-97fa-41fc9c6e1eff" providerId="ADAL" clId="{0AFA52B4-2F7A-4D13-9576-F74E271C8387}" dt="2025-03-13T22:53:32.052" v="2966" actId="12788"/>
        <pc:sldMkLst>
          <pc:docMk/>
          <pc:sldMk cId="0" sldId="257"/>
        </pc:sldMkLst>
        <pc:spChg chg="mod">
          <ac:chgData name="Courtney Van Winkle" userId="5b46fd69-0947-41fe-97fa-41fc9c6e1eff" providerId="ADAL" clId="{0AFA52B4-2F7A-4D13-9576-F74E271C8387}" dt="2025-02-19T17:34:02.390" v="0" actId="255"/>
          <ac:spMkLst>
            <pc:docMk/>
            <pc:sldMk cId="0" sldId="257"/>
            <ac:spMk id="9" creationId="{00000000-0000-0000-0000-000000000000}"/>
          </ac:spMkLst>
        </pc:spChg>
        <pc:spChg chg="mod">
          <ac:chgData name="Courtney Van Winkle" userId="5b46fd69-0947-41fe-97fa-41fc9c6e1eff" providerId="ADAL" clId="{0AFA52B4-2F7A-4D13-9576-F74E271C8387}" dt="2025-03-13T22:53:32.052" v="2966" actId="12788"/>
          <ac:spMkLst>
            <pc:docMk/>
            <pc:sldMk cId="0" sldId="257"/>
            <ac:spMk id="10" creationId="{00000000-0000-0000-0000-000000000000}"/>
          </ac:spMkLst>
        </pc:spChg>
      </pc:sldChg>
      <pc:sldChg chg="addSp delSp modSp mod">
        <pc:chgData name="Courtney Van Winkle" userId="5b46fd69-0947-41fe-97fa-41fc9c6e1eff" providerId="ADAL" clId="{0AFA52B4-2F7A-4D13-9576-F74E271C8387}" dt="2025-03-13T23:46:15.982" v="3100" actId="113"/>
        <pc:sldMkLst>
          <pc:docMk/>
          <pc:sldMk cId="0" sldId="268"/>
        </pc:sldMkLst>
        <pc:spChg chg="add mod">
          <ac:chgData name="Courtney Van Winkle" userId="5b46fd69-0947-41fe-97fa-41fc9c6e1eff" providerId="ADAL" clId="{0AFA52B4-2F7A-4D13-9576-F74E271C8387}" dt="2025-02-21T23:17:14.624" v="201"/>
          <ac:spMkLst>
            <pc:docMk/>
            <pc:sldMk cId="0" sldId="268"/>
            <ac:spMk id="23" creationId="{4E70F195-2D82-1499-5502-CB21FED1ADF1}"/>
          </ac:spMkLst>
        </pc:spChg>
        <pc:spChg chg="add mod">
          <ac:chgData name="Courtney Van Winkle" userId="5b46fd69-0947-41fe-97fa-41fc9c6e1eff" providerId="ADAL" clId="{0AFA52B4-2F7A-4D13-9576-F74E271C8387}" dt="2025-02-21T23:17:14.624" v="201"/>
          <ac:spMkLst>
            <pc:docMk/>
            <pc:sldMk cId="0" sldId="268"/>
            <ac:spMk id="24" creationId="{1DB59FD4-F242-2730-4AEF-CC2DFD99D5C7}"/>
          </ac:spMkLst>
        </pc:spChg>
        <pc:spChg chg="add mod">
          <ac:chgData name="Courtney Van Winkle" userId="5b46fd69-0947-41fe-97fa-41fc9c6e1eff" providerId="ADAL" clId="{0AFA52B4-2F7A-4D13-9576-F74E271C8387}" dt="2025-03-11T21:15:53.284" v="2244" actId="20577"/>
          <ac:spMkLst>
            <pc:docMk/>
            <pc:sldMk cId="0" sldId="268"/>
            <ac:spMk id="25" creationId="{F0BC8FAB-EFBE-8724-B5B8-B4E21AA9A822}"/>
          </ac:spMkLst>
        </pc:spChg>
        <pc:spChg chg="add mod">
          <ac:chgData name="Courtney Van Winkle" userId="5b46fd69-0947-41fe-97fa-41fc9c6e1eff" providerId="ADAL" clId="{0AFA52B4-2F7A-4D13-9576-F74E271C8387}" dt="2025-03-11T21:56:30.394" v="2260" actId="6549"/>
          <ac:spMkLst>
            <pc:docMk/>
            <pc:sldMk cId="0" sldId="268"/>
            <ac:spMk id="26" creationId="{3CF3AFCF-6777-39F0-BC29-BBF616D6A6A1}"/>
          </ac:spMkLst>
        </pc:spChg>
        <pc:spChg chg="mod">
          <ac:chgData name="Courtney Van Winkle" userId="5b46fd69-0947-41fe-97fa-41fc9c6e1eff" providerId="ADAL" clId="{0AFA52B4-2F7A-4D13-9576-F74E271C8387}" dt="2025-03-13T23:46:15.982" v="3100" actId="113"/>
          <ac:spMkLst>
            <pc:docMk/>
            <pc:sldMk cId="0" sldId="268"/>
            <ac:spMk id="28" creationId="{7BCEFC11-9E22-5489-211E-E982C85262FF}"/>
          </ac:spMkLst>
        </pc:spChg>
      </pc:sldChg>
      <pc:sldChg chg="modSp mod">
        <pc:chgData name="Courtney Van Winkle" userId="5b46fd69-0947-41fe-97fa-41fc9c6e1eff" providerId="ADAL" clId="{0AFA52B4-2F7A-4D13-9576-F74E271C8387}" dt="2025-03-13T23:46:21.210" v="3101" actId="113"/>
        <pc:sldMkLst>
          <pc:docMk/>
          <pc:sldMk cId="2420917666" sldId="281"/>
        </pc:sldMkLst>
        <pc:spChg chg="mod">
          <ac:chgData name="Courtney Van Winkle" userId="5b46fd69-0947-41fe-97fa-41fc9c6e1eff" providerId="ADAL" clId="{0AFA52B4-2F7A-4D13-9576-F74E271C8387}" dt="2025-03-13T23:46:21.210" v="3101" actId="113"/>
          <ac:spMkLst>
            <pc:docMk/>
            <pc:sldMk cId="2420917666" sldId="281"/>
            <ac:spMk id="4" creationId="{1D279F97-25A8-6C04-73D5-259D284ED1DA}"/>
          </ac:spMkLst>
        </pc:spChg>
      </pc:sldChg>
      <pc:sldChg chg="addSp delSp modSp mod">
        <pc:chgData name="Courtney Van Winkle" userId="5b46fd69-0947-41fe-97fa-41fc9c6e1eff" providerId="ADAL" clId="{0AFA52B4-2F7A-4D13-9576-F74E271C8387}" dt="2025-03-13T23:46:12.700" v="3099" actId="1036"/>
        <pc:sldMkLst>
          <pc:docMk/>
          <pc:sldMk cId="3149859830" sldId="1406"/>
        </pc:sldMkLst>
        <pc:spChg chg="add mod">
          <ac:chgData name="Courtney Van Winkle" userId="5b46fd69-0947-41fe-97fa-41fc9c6e1eff" providerId="ADAL" clId="{0AFA52B4-2F7A-4D13-9576-F74E271C8387}" dt="2025-03-13T23:46:10.215" v="3097" actId="113"/>
          <ac:spMkLst>
            <pc:docMk/>
            <pc:sldMk cId="3149859830" sldId="1406"/>
            <ac:spMk id="5" creationId="{08B11AD3-8E8B-75F4-EF41-995BBBBC1712}"/>
          </ac:spMkLst>
        </pc:spChg>
        <pc:grpChg chg="add del mod">
          <ac:chgData name="Courtney Van Winkle" userId="5b46fd69-0947-41fe-97fa-41fc9c6e1eff" providerId="ADAL" clId="{0AFA52B4-2F7A-4D13-9576-F74E271C8387}" dt="2025-03-13T21:25:08.279" v="2583" actId="478"/>
          <ac:grpSpMkLst>
            <pc:docMk/>
            <pc:sldMk cId="3149859830" sldId="1406"/>
            <ac:grpSpMk id="2" creationId="{01D64203-CBAE-C428-781F-834605673FDC}"/>
          </ac:grpSpMkLst>
        </pc:grpChg>
        <pc:grpChg chg="add del mod">
          <ac:chgData name="Courtney Van Winkle" userId="5b46fd69-0947-41fe-97fa-41fc9c6e1eff" providerId="ADAL" clId="{0AFA52B4-2F7A-4D13-9576-F74E271C8387}" dt="2025-03-13T21:25:09.740" v="2589" actId="478"/>
          <ac:grpSpMkLst>
            <pc:docMk/>
            <pc:sldMk cId="3149859830" sldId="1406"/>
            <ac:grpSpMk id="10" creationId="{1167062A-9ADF-BE66-637E-5EBE76F37407}"/>
          </ac:grpSpMkLst>
        </pc:grpChg>
        <pc:picChg chg="add del">
          <ac:chgData name="Courtney Van Winkle" userId="5b46fd69-0947-41fe-97fa-41fc9c6e1eff" providerId="ADAL" clId="{0AFA52B4-2F7A-4D13-9576-F74E271C8387}" dt="2025-03-13T21:25:07.723" v="2581" actId="478"/>
          <ac:picMkLst>
            <pc:docMk/>
            <pc:sldMk cId="3149859830" sldId="1406"/>
            <ac:picMk id="3" creationId="{AD3F2FC3-C3AE-1DDF-7399-4BE1742E511B}"/>
          </ac:picMkLst>
        </pc:picChg>
        <pc:picChg chg="mod topLvl">
          <ac:chgData name="Courtney Van Winkle" userId="5b46fd69-0947-41fe-97fa-41fc9c6e1eff" providerId="ADAL" clId="{0AFA52B4-2F7A-4D13-9576-F74E271C8387}" dt="2025-03-13T21:25:08.090" v="2582" actId="14100"/>
          <ac:picMkLst>
            <pc:docMk/>
            <pc:sldMk cId="3149859830" sldId="1406"/>
            <ac:picMk id="4" creationId="{3BE4376A-4C8E-C6BF-666E-4CD8FF5B3E73}"/>
          </ac:picMkLst>
        </pc:picChg>
        <pc:picChg chg="mod topLvl">
          <ac:chgData name="Courtney Van Winkle" userId="5b46fd69-0947-41fe-97fa-41fc9c6e1eff" providerId="ADAL" clId="{0AFA52B4-2F7A-4D13-9576-F74E271C8387}" dt="2025-03-13T21:25:08.090" v="2582" actId="14100"/>
          <ac:picMkLst>
            <pc:docMk/>
            <pc:sldMk cId="3149859830" sldId="1406"/>
            <ac:picMk id="6" creationId="{5BDD720F-D15F-7B6D-5C3E-02FF5C03A2F9}"/>
          </ac:picMkLst>
        </pc:picChg>
        <pc:picChg chg="mod topLvl">
          <ac:chgData name="Courtney Van Winkle" userId="5b46fd69-0947-41fe-97fa-41fc9c6e1eff" providerId="ADAL" clId="{0AFA52B4-2F7A-4D13-9576-F74E271C8387}" dt="2025-03-13T21:25:08.090" v="2582" actId="14100"/>
          <ac:picMkLst>
            <pc:docMk/>
            <pc:sldMk cId="3149859830" sldId="1406"/>
            <ac:picMk id="7" creationId="{F8D98FE6-8AA8-CA36-89B5-10147BACCFBF}"/>
          </ac:picMkLst>
        </pc:picChg>
        <pc:picChg chg="mod topLvl">
          <ac:chgData name="Courtney Van Winkle" userId="5b46fd69-0947-41fe-97fa-41fc9c6e1eff" providerId="ADAL" clId="{0AFA52B4-2F7A-4D13-9576-F74E271C8387}" dt="2025-03-13T21:25:08.090" v="2582" actId="14100"/>
          <ac:picMkLst>
            <pc:docMk/>
            <pc:sldMk cId="3149859830" sldId="1406"/>
            <ac:picMk id="8" creationId="{814AF1C2-B7FB-4C8E-33D8-849F9444EE75}"/>
          </ac:picMkLst>
        </pc:picChg>
        <pc:picChg chg="mod topLvl">
          <ac:chgData name="Courtney Van Winkle" userId="5b46fd69-0947-41fe-97fa-41fc9c6e1eff" providerId="ADAL" clId="{0AFA52B4-2F7A-4D13-9576-F74E271C8387}" dt="2025-03-13T21:25:08.090" v="2582" actId="14100"/>
          <ac:picMkLst>
            <pc:docMk/>
            <pc:sldMk cId="3149859830" sldId="1406"/>
            <ac:picMk id="9" creationId="{6C4BCC49-BCFA-2A9B-EC58-15122193B365}"/>
          </ac:picMkLst>
        </pc:picChg>
        <pc:picChg chg="mod">
          <ac:chgData name="Courtney Van Winkle" userId="5b46fd69-0947-41fe-97fa-41fc9c6e1eff" providerId="ADAL" clId="{0AFA52B4-2F7A-4D13-9576-F74E271C8387}" dt="2025-03-13T21:25:08.646" v="2584" actId="1076"/>
          <ac:picMkLst>
            <pc:docMk/>
            <pc:sldMk cId="3149859830" sldId="1406"/>
            <ac:picMk id="11" creationId="{797ABA8D-DCC4-2DF3-7092-21FCB32F961E}"/>
          </ac:picMkLst>
        </pc:picChg>
        <pc:picChg chg="mod">
          <ac:chgData name="Courtney Van Winkle" userId="5b46fd69-0947-41fe-97fa-41fc9c6e1eff" providerId="ADAL" clId="{0AFA52B4-2F7A-4D13-9576-F74E271C8387}" dt="2025-03-13T21:25:08.646" v="2584" actId="1076"/>
          <ac:picMkLst>
            <pc:docMk/>
            <pc:sldMk cId="3149859830" sldId="1406"/>
            <ac:picMk id="12" creationId="{825BE5C7-A5AC-E735-E41C-D950F3452EDE}"/>
          </ac:picMkLst>
        </pc:picChg>
        <pc:picChg chg="mod">
          <ac:chgData name="Courtney Van Winkle" userId="5b46fd69-0947-41fe-97fa-41fc9c6e1eff" providerId="ADAL" clId="{0AFA52B4-2F7A-4D13-9576-F74E271C8387}" dt="2025-03-13T21:25:08.646" v="2584" actId="1076"/>
          <ac:picMkLst>
            <pc:docMk/>
            <pc:sldMk cId="3149859830" sldId="1406"/>
            <ac:picMk id="13" creationId="{1726B21D-896E-E0FC-1334-EED2923AEC68}"/>
          </ac:picMkLst>
        </pc:picChg>
        <pc:picChg chg="mod">
          <ac:chgData name="Courtney Van Winkle" userId="5b46fd69-0947-41fe-97fa-41fc9c6e1eff" providerId="ADAL" clId="{0AFA52B4-2F7A-4D13-9576-F74E271C8387}" dt="2025-03-13T21:25:08.646" v="2584" actId="1076"/>
          <ac:picMkLst>
            <pc:docMk/>
            <pc:sldMk cId="3149859830" sldId="1406"/>
            <ac:picMk id="14" creationId="{CACA887E-7EC0-45AE-E53D-24D75CA7D485}"/>
          </ac:picMkLst>
        </pc:picChg>
        <pc:picChg chg="mod">
          <ac:chgData name="Courtney Van Winkle" userId="5b46fd69-0947-41fe-97fa-41fc9c6e1eff" providerId="ADAL" clId="{0AFA52B4-2F7A-4D13-9576-F74E271C8387}" dt="2025-03-13T21:25:08.646" v="2584" actId="1076"/>
          <ac:picMkLst>
            <pc:docMk/>
            <pc:sldMk cId="3149859830" sldId="1406"/>
            <ac:picMk id="15" creationId="{2E7BC733-A775-F9AF-E0FA-1E6B90F4F700}"/>
          </ac:picMkLst>
        </pc:picChg>
        <pc:picChg chg="add mod">
          <ac:chgData name="Courtney Van Winkle" userId="5b46fd69-0947-41fe-97fa-41fc9c6e1eff" providerId="ADAL" clId="{0AFA52B4-2F7A-4D13-9576-F74E271C8387}" dt="2025-03-13T23:46:12.700" v="3099" actId="1036"/>
          <ac:picMkLst>
            <pc:docMk/>
            <pc:sldMk cId="3149859830" sldId="1406"/>
            <ac:picMk id="17" creationId="{195A9222-505D-6565-3ACE-28C0EB1EF12E}"/>
          </ac:picMkLst>
        </pc:picChg>
      </pc:sldChg>
      <pc:sldChg chg="addSp delSp modSp mod">
        <pc:chgData name="Courtney Van Winkle" userId="5b46fd69-0947-41fe-97fa-41fc9c6e1eff" providerId="ADAL" clId="{0AFA52B4-2F7A-4D13-9576-F74E271C8387}" dt="2025-03-13T23:46:06.400" v="3096" actId="113"/>
        <pc:sldMkLst>
          <pc:docMk/>
          <pc:sldMk cId="4135259509" sldId="1485"/>
        </pc:sldMkLst>
        <pc:spChg chg="mod">
          <ac:chgData name="Courtney Van Winkle" userId="5b46fd69-0947-41fe-97fa-41fc9c6e1eff" providerId="ADAL" clId="{0AFA52B4-2F7A-4D13-9576-F74E271C8387}" dt="2025-03-13T23:46:06.400" v="3096" actId="113"/>
          <ac:spMkLst>
            <pc:docMk/>
            <pc:sldMk cId="4135259509" sldId="1485"/>
            <ac:spMk id="9" creationId="{E01A723B-C618-81BC-8160-27543E16370C}"/>
          </ac:spMkLst>
        </pc:spChg>
      </pc:sldChg>
      <pc:sldChg chg="modSp mod">
        <pc:chgData name="Courtney Van Winkle" userId="5b46fd69-0947-41fe-97fa-41fc9c6e1eff" providerId="ADAL" clId="{0AFA52B4-2F7A-4D13-9576-F74E271C8387}" dt="2025-03-13T23:41:43.602" v="3073" actId="255"/>
        <pc:sldMkLst>
          <pc:docMk/>
          <pc:sldMk cId="2609903822" sldId="3116"/>
        </pc:sldMkLst>
        <pc:spChg chg="mod">
          <ac:chgData name="Courtney Van Winkle" userId="5b46fd69-0947-41fe-97fa-41fc9c6e1eff" providerId="ADAL" clId="{0AFA52B4-2F7A-4D13-9576-F74E271C8387}" dt="2025-03-13T23:41:43.602" v="3073" actId="255"/>
          <ac:spMkLst>
            <pc:docMk/>
            <pc:sldMk cId="2609903822" sldId="3116"/>
            <ac:spMk id="2" creationId="{3E709269-098C-9855-1CAB-41E9F3C072DA}"/>
          </ac:spMkLst>
        </pc:spChg>
        <pc:spChg chg="mod">
          <ac:chgData name="Courtney Van Winkle" userId="5b46fd69-0947-41fe-97fa-41fc9c6e1eff" providerId="ADAL" clId="{0AFA52B4-2F7A-4D13-9576-F74E271C8387}" dt="2025-03-13T23:40:07.906" v="3056" actId="113"/>
          <ac:spMkLst>
            <pc:docMk/>
            <pc:sldMk cId="2609903822" sldId="3116"/>
            <ac:spMk id="4" creationId="{0C665EB3-A45E-4AC1-9EE3-D141DF376A26}"/>
          </ac:spMkLst>
        </pc:spChg>
        <pc:spChg chg="mod">
          <ac:chgData name="Courtney Van Winkle" userId="5b46fd69-0947-41fe-97fa-41fc9c6e1eff" providerId="ADAL" clId="{0AFA52B4-2F7A-4D13-9576-F74E271C8387}" dt="2025-03-13T23:39:50.624" v="3051" actId="113"/>
          <ac:spMkLst>
            <pc:docMk/>
            <pc:sldMk cId="2609903822" sldId="3116"/>
            <ac:spMk id="8" creationId="{3E695898-D30F-4C6F-BD63-5A8E6319431F}"/>
          </ac:spMkLst>
        </pc:spChg>
      </pc:sldChg>
      <pc:sldChg chg="addSp delSp modSp mod">
        <pc:chgData name="Courtney Van Winkle" userId="5b46fd69-0947-41fe-97fa-41fc9c6e1eff" providerId="ADAL" clId="{0AFA52B4-2F7A-4D13-9576-F74E271C8387}" dt="2025-03-13T23:39:46.463" v="3050" actId="113"/>
        <pc:sldMkLst>
          <pc:docMk/>
          <pc:sldMk cId="839396489" sldId="3121"/>
        </pc:sldMkLst>
        <pc:spChg chg="add del mod">
          <ac:chgData name="Courtney Van Winkle" userId="5b46fd69-0947-41fe-97fa-41fc9c6e1eff" providerId="ADAL" clId="{0AFA52B4-2F7A-4D13-9576-F74E271C8387}" dt="2025-03-13T23:38:59.742" v="3047" actId="478"/>
          <ac:spMkLst>
            <pc:docMk/>
            <pc:sldMk cId="839396489" sldId="3121"/>
            <ac:spMk id="2" creationId="{4D965B48-081E-AC6B-52C4-BD4B628CDB35}"/>
          </ac:spMkLst>
        </pc:spChg>
        <pc:spChg chg="mod">
          <ac:chgData name="Courtney Van Winkle" userId="5b46fd69-0947-41fe-97fa-41fc9c6e1eff" providerId="ADAL" clId="{0AFA52B4-2F7A-4D13-9576-F74E271C8387}" dt="2025-03-13T23:39:39.161" v="3049" actId="113"/>
          <ac:spMkLst>
            <pc:docMk/>
            <pc:sldMk cId="839396489" sldId="3121"/>
            <ac:spMk id="3" creationId="{DC27756F-9AB7-B641-B092-D08068C73E09}"/>
          </ac:spMkLst>
        </pc:spChg>
        <pc:spChg chg="mod">
          <ac:chgData name="Courtney Van Winkle" userId="5b46fd69-0947-41fe-97fa-41fc9c6e1eff" providerId="ADAL" clId="{0AFA52B4-2F7A-4D13-9576-F74E271C8387}" dt="2025-03-13T23:39:33.984" v="3048" actId="113"/>
          <ac:spMkLst>
            <pc:docMk/>
            <pc:sldMk cId="839396489" sldId="3121"/>
            <ac:spMk id="5" creationId="{9FDE17C4-7EC4-52DA-1DDD-FF689A72B452}"/>
          </ac:spMkLst>
        </pc:spChg>
        <pc:spChg chg="add mod">
          <ac:chgData name="Courtney Van Winkle" userId="5b46fd69-0947-41fe-97fa-41fc9c6e1eff" providerId="ADAL" clId="{0AFA52B4-2F7A-4D13-9576-F74E271C8387}" dt="2025-03-13T23:39:46.463" v="3050" actId="113"/>
          <ac:spMkLst>
            <pc:docMk/>
            <pc:sldMk cId="839396489" sldId="3121"/>
            <ac:spMk id="8" creationId="{078B2A28-8064-CA5E-77D8-6643553FBB07}"/>
          </ac:spMkLst>
        </pc:spChg>
      </pc:sldChg>
      <pc:sldChg chg="del">
        <pc:chgData name="Courtney Van Winkle" userId="5b46fd69-0947-41fe-97fa-41fc9c6e1eff" providerId="ADAL" clId="{0AFA52B4-2F7A-4D13-9576-F74E271C8387}" dt="2025-02-27T01:21:18.062" v="633"/>
        <pc:sldMkLst>
          <pc:docMk/>
          <pc:sldMk cId="4282479939" sldId="3122"/>
        </pc:sldMkLst>
      </pc:sldChg>
      <pc:sldChg chg="modSp mod">
        <pc:chgData name="Courtney Van Winkle" userId="5b46fd69-0947-41fe-97fa-41fc9c6e1eff" providerId="ADAL" clId="{0AFA52B4-2F7A-4D13-9576-F74E271C8387}" dt="2025-03-13T23:42:44.442" v="3075" actId="255"/>
        <pc:sldMkLst>
          <pc:docMk/>
          <pc:sldMk cId="2817146810" sldId="3129"/>
        </pc:sldMkLst>
        <pc:spChg chg="mod">
          <ac:chgData name="Courtney Van Winkle" userId="5b46fd69-0947-41fe-97fa-41fc9c6e1eff" providerId="ADAL" clId="{0AFA52B4-2F7A-4D13-9576-F74E271C8387}" dt="2025-03-13T23:42:44.442" v="3075" actId="255"/>
          <ac:spMkLst>
            <pc:docMk/>
            <pc:sldMk cId="2817146810" sldId="3129"/>
            <ac:spMk id="2" creationId="{9536FD52-3875-0F6E-933B-76154A0444C3}"/>
          </ac:spMkLst>
        </pc:spChg>
        <pc:spChg chg="mod">
          <ac:chgData name="Courtney Van Winkle" userId="5b46fd69-0947-41fe-97fa-41fc9c6e1eff" providerId="ADAL" clId="{0AFA52B4-2F7A-4D13-9576-F74E271C8387}" dt="2025-03-13T23:40:20.472" v="3059" actId="1036"/>
          <ac:spMkLst>
            <pc:docMk/>
            <pc:sldMk cId="2817146810" sldId="3129"/>
            <ac:spMk id="4" creationId="{A924C24D-7849-47CE-B791-C7145780C363}"/>
          </ac:spMkLst>
        </pc:spChg>
        <pc:spChg chg="mod">
          <ac:chgData name="Courtney Van Winkle" userId="5b46fd69-0947-41fe-97fa-41fc9c6e1eff" providerId="ADAL" clId="{0AFA52B4-2F7A-4D13-9576-F74E271C8387}" dt="2025-03-13T23:40:43.396" v="3062" actId="113"/>
          <ac:spMkLst>
            <pc:docMk/>
            <pc:sldMk cId="2817146810" sldId="3129"/>
            <ac:spMk id="5" creationId="{6F17F08A-22EA-3AA6-090E-8561CC7A9B8D}"/>
          </ac:spMkLst>
        </pc:spChg>
      </pc:sldChg>
      <pc:sldChg chg="addSp delSp modSp mod">
        <pc:chgData name="Courtney Van Winkle" userId="5b46fd69-0947-41fe-97fa-41fc9c6e1eff" providerId="ADAL" clId="{0AFA52B4-2F7A-4D13-9576-F74E271C8387}" dt="2025-03-13T23:46:02.893" v="3095" actId="113"/>
        <pc:sldMkLst>
          <pc:docMk/>
          <pc:sldMk cId="1674270283" sldId="3149"/>
        </pc:sldMkLst>
        <pc:spChg chg="add mod">
          <ac:chgData name="Courtney Van Winkle" userId="5b46fd69-0947-41fe-97fa-41fc9c6e1eff" providerId="ADAL" clId="{0AFA52B4-2F7A-4D13-9576-F74E271C8387}" dt="2025-03-13T23:46:02.893" v="3095" actId="113"/>
          <ac:spMkLst>
            <pc:docMk/>
            <pc:sldMk cId="1674270283" sldId="3149"/>
            <ac:spMk id="3" creationId="{24F8D586-6C52-9DEF-0C41-8EDBBA4AC7CB}"/>
          </ac:spMkLst>
        </pc:spChg>
        <pc:spChg chg="mod">
          <ac:chgData name="Courtney Van Winkle" userId="5b46fd69-0947-41fe-97fa-41fc9c6e1eff" providerId="ADAL" clId="{0AFA52B4-2F7A-4D13-9576-F74E271C8387}" dt="2025-03-13T18:35:19.335" v="2427" actId="20577"/>
          <ac:spMkLst>
            <pc:docMk/>
            <pc:sldMk cId="1674270283" sldId="3149"/>
            <ac:spMk id="6" creationId="{C8A62E66-460A-612F-656B-FFD419E5DF4F}"/>
          </ac:spMkLst>
        </pc:spChg>
      </pc:sldChg>
      <pc:sldChg chg="addSp delSp modSp mod">
        <pc:chgData name="Courtney Van Winkle" userId="5b46fd69-0947-41fe-97fa-41fc9c6e1eff" providerId="ADAL" clId="{0AFA52B4-2F7A-4D13-9576-F74E271C8387}" dt="2025-03-13T23:45:58.871" v="3094" actId="113"/>
        <pc:sldMkLst>
          <pc:docMk/>
          <pc:sldMk cId="4126846520" sldId="3162"/>
        </pc:sldMkLst>
        <pc:spChg chg="add mod">
          <ac:chgData name="Courtney Van Winkle" userId="5b46fd69-0947-41fe-97fa-41fc9c6e1eff" providerId="ADAL" clId="{0AFA52B4-2F7A-4D13-9576-F74E271C8387}" dt="2025-03-13T23:45:58.871" v="3094" actId="113"/>
          <ac:spMkLst>
            <pc:docMk/>
            <pc:sldMk cId="4126846520" sldId="3162"/>
            <ac:spMk id="3" creationId="{A2C8E61A-72F0-6151-50D9-03D5A4F72702}"/>
          </ac:spMkLst>
        </pc:spChg>
        <pc:spChg chg="mod">
          <ac:chgData name="Courtney Van Winkle" userId="5b46fd69-0947-41fe-97fa-41fc9c6e1eff" providerId="ADAL" clId="{0AFA52B4-2F7A-4D13-9576-F74E271C8387}" dt="2025-03-10T17:36:33.310" v="1939" actId="179"/>
          <ac:spMkLst>
            <pc:docMk/>
            <pc:sldMk cId="4126846520" sldId="3162"/>
            <ac:spMk id="9" creationId="{4C1DDED4-D53C-ABCD-7019-9277FA00065D}"/>
          </ac:spMkLst>
        </pc:spChg>
      </pc:sldChg>
      <pc:sldChg chg="modSp mod">
        <pc:chgData name="Courtney Van Winkle" userId="5b46fd69-0947-41fe-97fa-41fc9c6e1eff" providerId="ADAL" clId="{0AFA52B4-2F7A-4D13-9576-F74E271C8387}" dt="2025-03-13T23:37:52.571" v="3042" actId="12789"/>
        <pc:sldMkLst>
          <pc:docMk/>
          <pc:sldMk cId="2498668539" sldId="3206"/>
        </pc:sldMkLst>
        <pc:picChg chg="mod">
          <ac:chgData name="Courtney Van Winkle" userId="5b46fd69-0947-41fe-97fa-41fc9c6e1eff" providerId="ADAL" clId="{0AFA52B4-2F7A-4D13-9576-F74E271C8387}" dt="2025-03-13T23:37:52.571" v="3042" actId="12789"/>
          <ac:picMkLst>
            <pc:docMk/>
            <pc:sldMk cId="2498668539" sldId="3206"/>
            <ac:picMk id="4" creationId="{27DEF51B-9931-AC88-9DD6-02B0CF7FD044}"/>
          </ac:picMkLst>
        </pc:picChg>
      </pc:sldChg>
      <pc:sldChg chg="modSp mod">
        <pc:chgData name="Courtney Van Winkle" userId="5b46fd69-0947-41fe-97fa-41fc9c6e1eff" providerId="ADAL" clId="{0AFA52B4-2F7A-4D13-9576-F74E271C8387}" dt="2025-03-13T23:37:47.276" v="3039" actId="12789"/>
        <pc:sldMkLst>
          <pc:docMk/>
          <pc:sldMk cId="2382095285" sldId="3207"/>
        </pc:sldMkLst>
        <pc:picChg chg="mod">
          <ac:chgData name="Courtney Van Winkle" userId="5b46fd69-0947-41fe-97fa-41fc9c6e1eff" providerId="ADAL" clId="{0AFA52B4-2F7A-4D13-9576-F74E271C8387}" dt="2025-03-13T23:37:47.276" v="3039" actId="12789"/>
          <ac:picMkLst>
            <pc:docMk/>
            <pc:sldMk cId="2382095285" sldId="3207"/>
            <ac:picMk id="4" creationId="{E541A118-7AEA-25BB-030F-85040317DFA6}"/>
          </ac:picMkLst>
        </pc:picChg>
      </pc:sldChg>
      <pc:sldChg chg="modSp mod">
        <pc:chgData name="Courtney Van Winkle" userId="5b46fd69-0947-41fe-97fa-41fc9c6e1eff" providerId="ADAL" clId="{0AFA52B4-2F7A-4D13-9576-F74E271C8387}" dt="2025-02-21T23:12:36.485" v="153" actId="403"/>
        <pc:sldMkLst>
          <pc:docMk/>
          <pc:sldMk cId="4141666792" sldId="3217"/>
        </pc:sldMkLst>
        <pc:spChg chg="mod">
          <ac:chgData name="Courtney Van Winkle" userId="5b46fd69-0947-41fe-97fa-41fc9c6e1eff" providerId="ADAL" clId="{0AFA52B4-2F7A-4D13-9576-F74E271C8387}" dt="2025-02-21T23:12:36.485" v="153" actId="403"/>
          <ac:spMkLst>
            <pc:docMk/>
            <pc:sldMk cId="4141666792" sldId="3217"/>
            <ac:spMk id="3" creationId="{C6F701CF-9F68-49B0-AD26-34FFA47E8E00}"/>
          </ac:spMkLst>
        </pc:spChg>
      </pc:sldChg>
      <pc:sldChg chg="modSp mod">
        <pc:chgData name="Courtney Van Winkle" userId="5b46fd69-0947-41fe-97fa-41fc9c6e1eff" providerId="ADAL" clId="{0AFA52B4-2F7A-4D13-9576-F74E271C8387}" dt="2025-03-13T23:44:58.868" v="3089" actId="113"/>
        <pc:sldMkLst>
          <pc:docMk/>
          <pc:sldMk cId="2440392785" sldId="3230"/>
        </pc:sldMkLst>
        <pc:spChg chg="mod">
          <ac:chgData name="Courtney Van Winkle" userId="5b46fd69-0947-41fe-97fa-41fc9c6e1eff" providerId="ADAL" clId="{0AFA52B4-2F7A-4D13-9576-F74E271C8387}" dt="2025-03-13T23:44:58.868" v="3089" actId="113"/>
          <ac:spMkLst>
            <pc:docMk/>
            <pc:sldMk cId="2440392785" sldId="3230"/>
            <ac:spMk id="2" creationId="{82DD47CB-5C4C-4AB0-96EA-7B64FA262DE4}"/>
          </ac:spMkLst>
        </pc:spChg>
      </pc:sldChg>
      <pc:sldChg chg="addSp delSp modSp mod">
        <pc:chgData name="Courtney Van Winkle" userId="5b46fd69-0947-41fe-97fa-41fc9c6e1eff" providerId="ADAL" clId="{0AFA52B4-2F7A-4D13-9576-F74E271C8387}" dt="2025-03-13T23:46:36.330" v="3104" actId="113"/>
        <pc:sldMkLst>
          <pc:docMk/>
          <pc:sldMk cId="4062519391" sldId="3231"/>
        </pc:sldMkLst>
        <pc:spChg chg="mod">
          <ac:chgData name="Courtney Van Winkle" userId="5b46fd69-0947-41fe-97fa-41fc9c6e1eff" providerId="ADAL" clId="{0AFA52B4-2F7A-4D13-9576-F74E271C8387}" dt="2025-03-13T23:46:36.330" v="3104" actId="113"/>
          <ac:spMkLst>
            <pc:docMk/>
            <pc:sldMk cId="4062519391" sldId="3231"/>
            <ac:spMk id="2" creationId="{9076624E-AF6A-9FB5-32E9-C1E0F7BE70CC}"/>
          </ac:spMkLst>
        </pc:spChg>
        <pc:spChg chg="mod">
          <ac:chgData name="Courtney Van Winkle" userId="5b46fd69-0947-41fe-97fa-41fc9c6e1eff" providerId="ADAL" clId="{0AFA52B4-2F7A-4D13-9576-F74E271C8387}" dt="2025-02-19T18:26:05.722" v="13" actId="27636"/>
          <ac:spMkLst>
            <pc:docMk/>
            <pc:sldMk cId="4062519391" sldId="3231"/>
            <ac:spMk id="3" creationId="{037570A7-9ABE-481A-AF34-86EA704EBDEB}"/>
          </ac:spMkLst>
        </pc:spChg>
      </pc:sldChg>
      <pc:sldChg chg="modSp mod">
        <pc:chgData name="Courtney Van Winkle" userId="5b46fd69-0947-41fe-97fa-41fc9c6e1eff" providerId="ADAL" clId="{0AFA52B4-2F7A-4D13-9576-F74E271C8387}" dt="2025-03-13T23:45:12.048" v="3091" actId="113"/>
        <pc:sldMkLst>
          <pc:docMk/>
          <pc:sldMk cId="3818692180" sldId="3234"/>
        </pc:sldMkLst>
        <pc:spChg chg="mod">
          <ac:chgData name="Courtney Van Winkle" userId="5b46fd69-0947-41fe-97fa-41fc9c6e1eff" providerId="ADAL" clId="{0AFA52B4-2F7A-4D13-9576-F74E271C8387}" dt="2025-03-13T23:45:12.048" v="3091" actId="113"/>
          <ac:spMkLst>
            <pc:docMk/>
            <pc:sldMk cId="3818692180" sldId="3234"/>
            <ac:spMk id="3" creationId="{6C3BF27F-FFBE-44B1-B201-8A63ECEB804F}"/>
          </ac:spMkLst>
        </pc:spChg>
      </pc:sldChg>
      <pc:sldChg chg="modSp mod">
        <pc:chgData name="Courtney Van Winkle" userId="5b46fd69-0947-41fe-97fa-41fc9c6e1eff" providerId="ADAL" clId="{0AFA52B4-2F7A-4D13-9576-F74E271C8387}" dt="2025-03-13T23:44:15.458" v="3082" actId="113"/>
        <pc:sldMkLst>
          <pc:docMk/>
          <pc:sldMk cId="3760599266" sldId="3238"/>
        </pc:sldMkLst>
        <pc:spChg chg="mod">
          <ac:chgData name="Courtney Van Winkle" userId="5b46fd69-0947-41fe-97fa-41fc9c6e1eff" providerId="ADAL" clId="{0AFA52B4-2F7A-4D13-9576-F74E271C8387}" dt="2025-03-13T23:44:15.458" v="3082" actId="113"/>
          <ac:spMkLst>
            <pc:docMk/>
            <pc:sldMk cId="3760599266" sldId="3238"/>
            <ac:spMk id="3" creationId="{EDCA9CAC-9480-4383-A286-96F06775D971}"/>
          </ac:spMkLst>
        </pc:spChg>
      </pc:sldChg>
      <pc:sldChg chg="modSp mod">
        <pc:chgData name="Courtney Van Winkle" userId="5b46fd69-0947-41fe-97fa-41fc9c6e1eff" providerId="ADAL" clId="{0AFA52B4-2F7A-4D13-9576-F74E271C8387}" dt="2025-03-13T23:43:19.223" v="3077" actId="255"/>
        <pc:sldMkLst>
          <pc:docMk/>
          <pc:sldMk cId="1065217922" sldId="3240"/>
        </pc:sldMkLst>
        <pc:spChg chg="mod">
          <ac:chgData name="Courtney Van Winkle" userId="5b46fd69-0947-41fe-97fa-41fc9c6e1eff" providerId="ADAL" clId="{0AFA52B4-2F7A-4D13-9576-F74E271C8387}" dt="2025-03-13T23:43:19.223" v="3077" actId="255"/>
          <ac:spMkLst>
            <pc:docMk/>
            <pc:sldMk cId="1065217922" sldId="3240"/>
            <ac:spMk id="2" creationId="{A837676A-FF79-0E50-235D-73D691691FFF}"/>
          </ac:spMkLst>
        </pc:spChg>
        <pc:spChg chg="mod">
          <ac:chgData name="Courtney Van Winkle" userId="5b46fd69-0947-41fe-97fa-41fc9c6e1eff" providerId="ADAL" clId="{0AFA52B4-2F7A-4D13-9576-F74E271C8387}" dt="2025-03-13T23:41:07.984" v="3070" actId="113"/>
          <ac:spMkLst>
            <pc:docMk/>
            <pc:sldMk cId="1065217922" sldId="3240"/>
            <ac:spMk id="5" creationId="{4BD906C7-CE5E-8B35-9643-7FD0F89DCB97}"/>
          </ac:spMkLst>
        </pc:spChg>
        <pc:spChg chg="mod">
          <ac:chgData name="Courtney Van Winkle" userId="5b46fd69-0947-41fe-97fa-41fc9c6e1eff" providerId="ADAL" clId="{0AFA52B4-2F7A-4D13-9576-F74E271C8387}" dt="2025-03-13T23:41:01.044" v="3068" actId="113"/>
          <ac:spMkLst>
            <pc:docMk/>
            <pc:sldMk cId="1065217922" sldId="3240"/>
            <ac:spMk id="8" creationId="{28BB9B7B-B3B5-417D-B535-52EEDBF42077}"/>
          </ac:spMkLst>
        </pc:spChg>
      </pc:sldChg>
      <pc:sldChg chg="modSp mod">
        <pc:chgData name="Courtney Van Winkle" userId="5b46fd69-0947-41fe-97fa-41fc9c6e1eff" providerId="ADAL" clId="{0AFA52B4-2F7A-4D13-9576-F74E271C8387}" dt="2025-03-13T23:44:23.430" v="3083" actId="113"/>
        <pc:sldMkLst>
          <pc:docMk/>
          <pc:sldMk cId="3073570747" sldId="3259"/>
        </pc:sldMkLst>
        <pc:spChg chg="mod">
          <ac:chgData name="Courtney Van Winkle" userId="5b46fd69-0947-41fe-97fa-41fc9c6e1eff" providerId="ADAL" clId="{0AFA52B4-2F7A-4D13-9576-F74E271C8387}" dt="2025-03-13T23:44:23.430" v="3083" actId="113"/>
          <ac:spMkLst>
            <pc:docMk/>
            <pc:sldMk cId="3073570747" sldId="3259"/>
            <ac:spMk id="3" creationId="{C9F23C7F-4A55-4BE7-B721-166115A7712F}"/>
          </ac:spMkLst>
        </pc:spChg>
      </pc:sldChg>
      <pc:sldChg chg="addSp delSp modSp mod">
        <pc:chgData name="Courtney Van Winkle" userId="5b46fd69-0947-41fe-97fa-41fc9c6e1eff" providerId="ADAL" clId="{0AFA52B4-2F7A-4D13-9576-F74E271C8387}" dt="2025-03-13T23:46:52.012" v="3105" actId="113"/>
        <pc:sldMkLst>
          <pc:docMk/>
          <pc:sldMk cId="4206658532" sldId="3260"/>
        </pc:sldMkLst>
        <pc:spChg chg="mod">
          <ac:chgData name="Courtney Van Winkle" userId="5b46fd69-0947-41fe-97fa-41fc9c6e1eff" providerId="ADAL" clId="{0AFA52B4-2F7A-4D13-9576-F74E271C8387}" dt="2025-02-27T01:24:27.338" v="741" actId="1035"/>
          <ac:spMkLst>
            <pc:docMk/>
            <pc:sldMk cId="4206658532" sldId="3260"/>
            <ac:spMk id="3" creationId="{2D3CEF4A-D2D3-4633-B499-E56A3E603F9C}"/>
          </ac:spMkLst>
        </pc:spChg>
        <pc:spChg chg="add mod">
          <ac:chgData name="Courtney Van Winkle" userId="5b46fd69-0947-41fe-97fa-41fc9c6e1eff" providerId="ADAL" clId="{0AFA52B4-2F7A-4D13-9576-F74E271C8387}" dt="2025-03-13T23:46:52.012" v="3105" actId="113"/>
          <ac:spMkLst>
            <pc:docMk/>
            <pc:sldMk cId="4206658532" sldId="3260"/>
            <ac:spMk id="5" creationId="{99C43A01-D67F-463D-1530-50662AABD018}"/>
          </ac:spMkLst>
        </pc:spChg>
      </pc:sldChg>
      <pc:sldChg chg="modSp mod">
        <pc:chgData name="Courtney Van Winkle" userId="5b46fd69-0947-41fe-97fa-41fc9c6e1eff" providerId="ADAL" clId="{0AFA52B4-2F7A-4D13-9576-F74E271C8387}" dt="2025-03-13T23:44:27.287" v="3084" actId="113"/>
        <pc:sldMkLst>
          <pc:docMk/>
          <pc:sldMk cId="4160408362" sldId="3261"/>
        </pc:sldMkLst>
        <pc:spChg chg="mod">
          <ac:chgData name="Courtney Van Winkle" userId="5b46fd69-0947-41fe-97fa-41fc9c6e1eff" providerId="ADAL" clId="{0AFA52B4-2F7A-4D13-9576-F74E271C8387}" dt="2025-03-13T23:44:27.287" v="3084" actId="113"/>
          <ac:spMkLst>
            <pc:docMk/>
            <pc:sldMk cId="4160408362" sldId="3261"/>
            <ac:spMk id="3" creationId="{28F7B2F6-63BB-49B4-9EB5-B3A7418F3150}"/>
          </ac:spMkLst>
        </pc:spChg>
      </pc:sldChg>
      <pc:sldChg chg="modSp mod">
        <pc:chgData name="Courtney Van Winkle" userId="5b46fd69-0947-41fe-97fa-41fc9c6e1eff" providerId="ADAL" clId="{0AFA52B4-2F7A-4D13-9576-F74E271C8387}" dt="2025-03-13T23:44:31.162" v="3085" actId="113"/>
        <pc:sldMkLst>
          <pc:docMk/>
          <pc:sldMk cId="192996955" sldId="3262"/>
        </pc:sldMkLst>
        <pc:spChg chg="mod">
          <ac:chgData name="Courtney Van Winkle" userId="5b46fd69-0947-41fe-97fa-41fc9c6e1eff" providerId="ADAL" clId="{0AFA52B4-2F7A-4D13-9576-F74E271C8387}" dt="2025-03-13T23:44:31.162" v="3085" actId="113"/>
          <ac:spMkLst>
            <pc:docMk/>
            <pc:sldMk cId="192996955" sldId="3262"/>
            <ac:spMk id="3" creationId="{2FD90DE5-DEFC-46D5-B62F-BDA76ADA01E2}"/>
          </ac:spMkLst>
        </pc:spChg>
      </pc:sldChg>
      <pc:sldChg chg="addSp delSp modSp mod">
        <pc:chgData name="Courtney Van Winkle" userId="5b46fd69-0947-41fe-97fa-41fc9c6e1eff" providerId="ADAL" clId="{0AFA52B4-2F7A-4D13-9576-F74E271C8387}" dt="2025-03-13T23:46:56.620" v="3106" actId="113"/>
        <pc:sldMkLst>
          <pc:docMk/>
          <pc:sldMk cId="2660508967" sldId="3317"/>
        </pc:sldMkLst>
        <pc:spChg chg="add mod">
          <ac:chgData name="Courtney Van Winkle" userId="5b46fd69-0947-41fe-97fa-41fc9c6e1eff" providerId="ADAL" clId="{0AFA52B4-2F7A-4D13-9576-F74E271C8387}" dt="2025-03-13T23:46:56.620" v="3106" actId="113"/>
          <ac:spMkLst>
            <pc:docMk/>
            <pc:sldMk cId="2660508967" sldId="3317"/>
            <ac:spMk id="2" creationId="{9C59FCEA-42AC-6831-8B14-784C04B357D3}"/>
          </ac:spMkLst>
        </pc:spChg>
        <pc:picChg chg="add mod modCrop">
          <ac:chgData name="Courtney Van Winkle" userId="5b46fd69-0947-41fe-97fa-41fc9c6e1eff" providerId="ADAL" clId="{0AFA52B4-2F7A-4D13-9576-F74E271C8387}" dt="2025-02-27T01:31:59.434" v="946" actId="1076"/>
          <ac:picMkLst>
            <pc:docMk/>
            <pc:sldMk cId="2660508967" sldId="3317"/>
            <ac:picMk id="7" creationId="{5A433D82-1D36-28AC-3653-467D2E42EB65}"/>
          </ac:picMkLst>
        </pc:picChg>
        <pc:picChg chg="add mod modCrop">
          <ac:chgData name="Courtney Van Winkle" userId="5b46fd69-0947-41fe-97fa-41fc9c6e1eff" providerId="ADAL" clId="{0AFA52B4-2F7A-4D13-9576-F74E271C8387}" dt="2025-02-27T01:31:52.445" v="945" actId="1076"/>
          <ac:picMkLst>
            <pc:docMk/>
            <pc:sldMk cId="2660508967" sldId="3317"/>
            <ac:picMk id="10" creationId="{B601413C-0F80-3075-EBCC-86D32B7A61F6}"/>
          </ac:picMkLst>
        </pc:picChg>
        <pc:cxnChg chg="add mod">
          <ac:chgData name="Courtney Van Winkle" userId="5b46fd69-0947-41fe-97fa-41fc9c6e1eff" providerId="ADAL" clId="{0AFA52B4-2F7A-4D13-9576-F74E271C8387}" dt="2025-03-10T22:45:39.358" v="1959" actId="1038"/>
          <ac:cxnSpMkLst>
            <pc:docMk/>
            <pc:sldMk cId="2660508967" sldId="3317"/>
            <ac:cxnSpMk id="4" creationId="{DD2F9BB0-90A4-6FD8-F13B-78679EC3167B}"/>
          </ac:cxnSpMkLst>
        </pc:cxnChg>
        <pc:cxnChg chg="add mod">
          <ac:chgData name="Courtney Van Winkle" userId="5b46fd69-0947-41fe-97fa-41fc9c6e1eff" providerId="ADAL" clId="{0AFA52B4-2F7A-4D13-9576-F74E271C8387}" dt="2025-03-07T23:39:05.077" v="1566" actId="208"/>
          <ac:cxnSpMkLst>
            <pc:docMk/>
            <pc:sldMk cId="2660508967" sldId="3317"/>
            <ac:cxnSpMk id="9" creationId="{0BF52E8A-ABC7-E419-8095-0DF4D642CE71}"/>
          </ac:cxnSpMkLst>
        </pc:cxnChg>
      </pc:sldChg>
      <pc:sldChg chg="modSp mod">
        <pc:chgData name="Courtney Van Winkle" userId="5b46fd69-0947-41fe-97fa-41fc9c6e1eff" providerId="ADAL" clId="{0AFA52B4-2F7A-4D13-9576-F74E271C8387}" dt="2025-03-13T23:44:09.069" v="3081" actId="113"/>
        <pc:sldMkLst>
          <pc:docMk/>
          <pc:sldMk cId="204007127" sldId="3318"/>
        </pc:sldMkLst>
        <pc:spChg chg="mod">
          <ac:chgData name="Courtney Van Winkle" userId="5b46fd69-0947-41fe-97fa-41fc9c6e1eff" providerId="ADAL" clId="{0AFA52B4-2F7A-4D13-9576-F74E271C8387}" dt="2025-03-13T23:44:09.069" v="3081" actId="113"/>
          <ac:spMkLst>
            <pc:docMk/>
            <pc:sldMk cId="204007127" sldId="3318"/>
            <ac:spMk id="3" creationId="{2C6626CF-20C5-4B29-A8B9-B543254B92AD}"/>
          </ac:spMkLst>
        </pc:spChg>
      </pc:sldChg>
      <pc:sldChg chg="addSp delSp modSp mod">
        <pc:chgData name="Courtney Van Winkle" userId="5b46fd69-0947-41fe-97fa-41fc9c6e1eff" providerId="ADAL" clId="{0AFA52B4-2F7A-4D13-9576-F74E271C8387}" dt="2025-03-13T23:47:01.218" v="3108" actId="113"/>
        <pc:sldMkLst>
          <pc:docMk/>
          <pc:sldMk cId="266132669" sldId="3324"/>
        </pc:sldMkLst>
        <pc:spChg chg="add mod">
          <ac:chgData name="Courtney Van Winkle" userId="5b46fd69-0947-41fe-97fa-41fc9c6e1eff" providerId="ADAL" clId="{0AFA52B4-2F7A-4D13-9576-F74E271C8387}" dt="2025-03-13T23:47:01.218" v="3108" actId="113"/>
          <ac:spMkLst>
            <pc:docMk/>
            <pc:sldMk cId="266132669" sldId="3324"/>
            <ac:spMk id="3" creationId="{B5E36324-3EDF-81BB-C99F-9A41B25A1221}"/>
          </ac:spMkLst>
        </pc:spChg>
        <pc:picChg chg="mod">
          <ac:chgData name="Courtney Van Winkle" userId="5b46fd69-0947-41fe-97fa-41fc9c6e1eff" providerId="ADAL" clId="{0AFA52B4-2F7A-4D13-9576-F74E271C8387}" dt="2025-03-07T23:42:33.020" v="1683" actId="1076"/>
          <ac:picMkLst>
            <pc:docMk/>
            <pc:sldMk cId="266132669" sldId="3324"/>
            <ac:picMk id="8" creationId="{B068B075-B1D7-96E3-9790-930EFB894578}"/>
          </ac:picMkLst>
        </pc:picChg>
        <pc:picChg chg="mod">
          <ac:chgData name="Courtney Van Winkle" userId="5b46fd69-0947-41fe-97fa-41fc9c6e1eff" providerId="ADAL" clId="{0AFA52B4-2F7A-4D13-9576-F74E271C8387}" dt="2025-03-07T23:42:26.530" v="1682" actId="1076"/>
          <ac:picMkLst>
            <pc:docMk/>
            <pc:sldMk cId="266132669" sldId="3324"/>
            <ac:picMk id="10" creationId="{9CF4D148-4171-772D-2ED7-F5E944F410A7}"/>
          </ac:picMkLst>
        </pc:picChg>
      </pc:sldChg>
      <pc:sldChg chg="addSp delSp modSp mod">
        <pc:chgData name="Courtney Van Winkle" userId="5b46fd69-0947-41fe-97fa-41fc9c6e1eff" providerId="ADAL" clId="{0AFA52B4-2F7A-4D13-9576-F74E271C8387}" dt="2025-03-13T23:46:58.780" v="3107" actId="113"/>
        <pc:sldMkLst>
          <pc:docMk/>
          <pc:sldMk cId="3476807509" sldId="3325"/>
        </pc:sldMkLst>
        <pc:spChg chg="add mod">
          <ac:chgData name="Courtney Van Winkle" userId="5b46fd69-0947-41fe-97fa-41fc9c6e1eff" providerId="ADAL" clId="{0AFA52B4-2F7A-4D13-9576-F74E271C8387}" dt="2025-03-13T23:46:58.780" v="3107" actId="113"/>
          <ac:spMkLst>
            <pc:docMk/>
            <pc:sldMk cId="3476807509" sldId="3325"/>
            <ac:spMk id="2" creationId="{6C0F9F64-1E26-5F8A-3232-4581795A027E}"/>
          </ac:spMkLst>
        </pc:spChg>
        <pc:picChg chg="mod">
          <ac:chgData name="Courtney Van Winkle" userId="5b46fd69-0947-41fe-97fa-41fc9c6e1eff" providerId="ADAL" clId="{0AFA52B4-2F7A-4D13-9576-F74E271C8387}" dt="2025-03-07T23:41:30.503" v="1664" actId="1076"/>
          <ac:picMkLst>
            <pc:docMk/>
            <pc:sldMk cId="3476807509" sldId="3325"/>
            <ac:picMk id="1026" creationId="{3C714A9A-BC6D-D6B0-B0A0-8672AFF5FC27}"/>
          </ac:picMkLst>
        </pc:picChg>
        <pc:picChg chg="mod">
          <ac:chgData name="Courtney Van Winkle" userId="5b46fd69-0947-41fe-97fa-41fc9c6e1eff" providerId="ADAL" clId="{0AFA52B4-2F7A-4D13-9576-F74E271C8387}" dt="2025-03-07T23:41:12.929" v="1633" actId="1037"/>
          <ac:picMkLst>
            <pc:docMk/>
            <pc:sldMk cId="3476807509" sldId="3325"/>
            <ac:picMk id="1027" creationId="{5F60F7D2-D9A3-1A6F-25CD-C4BE78D373BF}"/>
          </ac:picMkLst>
        </pc:picChg>
      </pc:sldChg>
      <pc:sldChg chg="modSp mod">
        <pc:chgData name="Courtney Van Winkle" userId="5b46fd69-0947-41fe-97fa-41fc9c6e1eff" providerId="ADAL" clId="{0AFA52B4-2F7A-4D13-9576-F74E271C8387}" dt="2025-02-22T00:43:08.103" v="242" actId="12789"/>
        <pc:sldMkLst>
          <pc:docMk/>
          <pc:sldMk cId="678254310" sldId="3328"/>
        </pc:sldMkLst>
        <pc:picChg chg="mod">
          <ac:chgData name="Courtney Van Winkle" userId="5b46fd69-0947-41fe-97fa-41fc9c6e1eff" providerId="ADAL" clId="{0AFA52B4-2F7A-4D13-9576-F74E271C8387}" dt="2025-02-22T00:43:08.103" v="242" actId="12789"/>
          <ac:picMkLst>
            <pc:docMk/>
            <pc:sldMk cId="678254310" sldId="3328"/>
            <ac:picMk id="2" creationId="{8B5BBC0E-401F-B114-B72B-9607C544BC0F}"/>
          </ac:picMkLst>
        </pc:picChg>
      </pc:sldChg>
      <pc:sldChg chg="modSp del ord">
        <pc:chgData name="Courtney Van Winkle" userId="5b46fd69-0947-41fe-97fa-41fc9c6e1eff" providerId="ADAL" clId="{0AFA52B4-2F7A-4D13-9576-F74E271C8387}" dt="2025-03-13T23:31:03.789" v="3015" actId="47"/>
        <pc:sldMkLst>
          <pc:docMk/>
          <pc:sldMk cId="479802296" sldId="3331"/>
        </pc:sldMkLst>
        <pc:picChg chg="mod">
          <ac:chgData name="Courtney Van Winkle" userId="5b46fd69-0947-41fe-97fa-41fc9c6e1eff" providerId="ADAL" clId="{0AFA52B4-2F7A-4D13-9576-F74E271C8387}" dt="2025-03-13T22:13:09.621" v="2637" actId="14826"/>
          <ac:picMkLst>
            <pc:docMk/>
            <pc:sldMk cId="479802296" sldId="3331"/>
            <ac:picMk id="7" creationId="{CA94F9A6-4817-919C-242F-E1F20028098C}"/>
          </ac:picMkLst>
        </pc:picChg>
      </pc:sldChg>
      <pc:sldChg chg="modSp mod">
        <pc:chgData name="Courtney Van Winkle" userId="5b46fd69-0947-41fe-97fa-41fc9c6e1eff" providerId="ADAL" clId="{0AFA52B4-2F7A-4D13-9576-F74E271C8387}" dt="2025-03-13T23:33:07.247" v="3026" actId="12789"/>
        <pc:sldMkLst>
          <pc:docMk/>
          <pc:sldMk cId="1455657898" sldId="3332"/>
        </pc:sldMkLst>
        <pc:picChg chg="mod">
          <ac:chgData name="Courtney Van Winkle" userId="5b46fd69-0947-41fe-97fa-41fc9c6e1eff" providerId="ADAL" clId="{0AFA52B4-2F7A-4D13-9576-F74E271C8387}" dt="2025-03-13T23:33:07.247" v="3026" actId="12789"/>
          <ac:picMkLst>
            <pc:docMk/>
            <pc:sldMk cId="1455657898" sldId="3332"/>
            <ac:picMk id="3" creationId="{2292B9DD-03DE-91C5-1F6B-D39258592B7E}"/>
          </ac:picMkLst>
        </pc:picChg>
      </pc:sldChg>
      <pc:sldChg chg="modSp mod">
        <pc:chgData name="Courtney Van Winkle" userId="5b46fd69-0947-41fe-97fa-41fc9c6e1eff" providerId="ADAL" clId="{0AFA52B4-2F7A-4D13-9576-F74E271C8387}" dt="2025-03-13T23:33:20.338" v="3036" actId="12789"/>
        <pc:sldMkLst>
          <pc:docMk/>
          <pc:sldMk cId="135099922" sldId="3334"/>
        </pc:sldMkLst>
        <pc:picChg chg="mod">
          <ac:chgData name="Courtney Van Winkle" userId="5b46fd69-0947-41fe-97fa-41fc9c6e1eff" providerId="ADAL" clId="{0AFA52B4-2F7A-4D13-9576-F74E271C8387}" dt="2025-03-13T23:33:20.338" v="3036" actId="12789"/>
          <ac:picMkLst>
            <pc:docMk/>
            <pc:sldMk cId="135099922" sldId="3334"/>
            <ac:picMk id="2" creationId="{3E06EAB2-A117-F5B9-DBA3-08E80EC6F470}"/>
          </ac:picMkLst>
        </pc:picChg>
      </pc:sldChg>
      <pc:sldChg chg="modSp mod">
        <pc:chgData name="Courtney Van Winkle" userId="5b46fd69-0947-41fe-97fa-41fc9c6e1eff" providerId="ADAL" clId="{0AFA52B4-2F7A-4D13-9576-F74E271C8387}" dt="2025-02-19T18:17:25.397" v="5" actId="1076"/>
        <pc:sldMkLst>
          <pc:docMk/>
          <pc:sldMk cId="1746227661" sldId="3338"/>
        </pc:sldMkLst>
        <pc:picChg chg="mod modCrop">
          <ac:chgData name="Courtney Van Winkle" userId="5b46fd69-0947-41fe-97fa-41fc9c6e1eff" providerId="ADAL" clId="{0AFA52B4-2F7A-4D13-9576-F74E271C8387}" dt="2025-02-19T18:17:25.397" v="5" actId="1076"/>
          <ac:picMkLst>
            <pc:docMk/>
            <pc:sldMk cId="1746227661" sldId="3338"/>
            <ac:picMk id="14" creationId="{356AF48E-B2AB-4080-9E8C-6F15814E7FC3}"/>
          </ac:picMkLst>
        </pc:picChg>
      </pc:sldChg>
      <pc:sldChg chg="addSp delSp modSp mod">
        <pc:chgData name="Courtney Van Winkle" userId="5b46fd69-0947-41fe-97fa-41fc9c6e1eff" providerId="ADAL" clId="{0AFA52B4-2F7A-4D13-9576-F74E271C8387}" dt="2025-03-13T23:45:14.753" v="3092" actId="113"/>
        <pc:sldMkLst>
          <pc:docMk/>
          <pc:sldMk cId="1837292567" sldId="3340"/>
        </pc:sldMkLst>
        <pc:spChg chg="mod">
          <ac:chgData name="Courtney Van Winkle" userId="5b46fd69-0947-41fe-97fa-41fc9c6e1eff" providerId="ADAL" clId="{0AFA52B4-2F7A-4D13-9576-F74E271C8387}" dt="2025-03-11T19:35:45.334" v="2078" actId="27636"/>
          <ac:spMkLst>
            <pc:docMk/>
            <pc:sldMk cId="1837292567" sldId="3340"/>
            <ac:spMk id="3" creationId="{CDA872F2-592A-472A-90F3-41A0B574C6EF}"/>
          </ac:spMkLst>
        </pc:spChg>
        <pc:spChg chg="add mod">
          <ac:chgData name="Courtney Van Winkle" userId="5b46fd69-0947-41fe-97fa-41fc9c6e1eff" providerId="ADAL" clId="{0AFA52B4-2F7A-4D13-9576-F74E271C8387}" dt="2025-03-13T23:45:14.753" v="3092" actId="113"/>
          <ac:spMkLst>
            <pc:docMk/>
            <pc:sldMk cId="1837292567" sldId="3340"/>
            <ac:spMk id="4" creationId="{126622A2-7F02-B545-26CE-5E366386F77C}"/>
          </ac:spMkLst>
        </pc:spChg>
      </pc:sldChg>
      <pc:sldChg chg="modSp mod">
        <pc:chgData name="Courtney Van Winkle" userId="5b46fd69-0947-41fe-97fa-41fc9c6e1eff" providerId="ADAL" clId="{0AFA52B4-2F7A-4D13-9576-F74E271C8387}" dt="2025-03-13T23:45:35.768" v="3093" actId="2710"/>
        <pc:sldMkLst>
          <pc:docMk/>
          <pc:sldMk cId="2729758052" sldId="3341"/>
        </pc:sldMkLst>
        <pc:spChg chg="mod">
          <ac:chgData name="Courtney Van Winkle" userId="5b46fd69-0947-41fe-97fa-41fc9c6e1eff" providerId="ADAL" clId="{0AFA52B4-2F7A-4D13-9576-F74E271C8387}" dt="2025-03-13T23:45:35.768" v="3093" actId="2710"/>
          <ac:spMkLst>
            <pc:docMk/>
            <pc:sldMk cId="2729758052" sldId="3341"/>
            <ac:spMk id="3" creationId="{F74D0CBA-1FE8-4393-9CFD-28DDF2CF816F}"/>
          </ac:spMkLst>
        </pc:spChg>
      </pc:sldChg>
      <pc:sldChg chg="modSp mod">
        <pc:chgData name="Courtney Van Winkle" userId="5b46fd69-0947-41fe-97fa-41fc9c6e1eff" providerId="ADAL" clId="{0AFA52B4-2F7A-4D13-9576-F74E271C8387}" dt="2025-03-13T23:47:05.194" v="3109" actId="113"/>
        <pc:sldMkLst>
          <pc:docMk/>
          <pc:sldMk cId="3099702863" sldId="3348"/>
        </pc:sldMkLst>
        <pc:spChg chg="mod">
          <ac:chgData name="Courtney Van Winkle" userId="5b46fd69-0947-41fe-97fa-41fc9c6e1eff" providerId="ADAL" clId="{0AFA52B4-2F7A-4D13-9576-F74E271C8387}" dt="2025-03-13T23:47:05.194" v="3109" actId="113"/>
          <ac:spMkLst>
            <pc:docMk/>
            <pc:sldMk cId="3099702863" sldId="3348"/>
            <ac:spMk id="2" creationId="{BFDC97FF-B1FC-7D81-D7E3-4D0D2AE2F8FC}"/>
          </ac:spMkLst>
        </pc:spChg>
        <pc:picChg chg="mod modCrop">
          <ac:chgData name="Courtney Van Winkle" userId="5b46fd69-0947-41fe-97fa-41fc9c6e1eff" providerId="ADAL" clId="{0AFA52B4-2F7A-4D13-9576-F74E271C8387}" dt="2025-03-07T23:49:05.657" v="1862" actId="1036"/>
          <ac:picMkLst>
            <pc:docMk/>
            <pc:sldMk cId="3099702863" sldId="3348"/>
            <ac:picMk id="4" creationId="{0E4CC67A-59A2-FF6C-E200-F1B7B17E2F14}"/>
          </ac:picMkLst>
        </pc:picChg>
        <pc:picChg chg="mod modCrop">
          <ac:chgData name="Courtney Van Winkle" userId="5b46fd69-0947-41fe-97fa-41fc9c6e1eff" providerId="ADAL" clId="{0AFA52B4-2F7A-4D13-9576-F74E271C8387}" dt="2025-03-07T23:49:05.657" v="1862" actId="1036"/>
          <ac:picMkLst>
            <pc:docMk/>
            <pc:sldMk cId="3099702863" sldId="3348"/>
            <ac:picMk id="6" creationId="{C7DA8641-A3DC-944E-2D84-E9D88897B47E}"/>
          </ac:picMkLst>
        </pc:picChg>
      </pc:sldChg>
      <pc:sldChg chg="addSp delSp modSp mod ord">
        <pc:chgData name="Courtney Van Winkle" userId="5b46fd69-0947-41fe-97fa-41fc9c6e1eff" providerId="ADAL" clId="{0AFA52B4-2F7A-4D13-9576-F74E271C8387}" dt="2025-03-13T23:47:21.939" v="3114" actId="113"/>
        <pc:sldMkLst>
          <pc:docMk/>
          <pc:sldMk cId="1913478583" sldId="3349"/>
        </pc:sldMkLst>
        <pc:spChg chg="mod">
          <ac:chgData name="Courtney Van Winkle" userId="5b46fd69-0947-41fe-97fa-41fc9c6e1eff" providerId="ADAL" clId="{0AFA52B4-2F7A-4D13-9576-F74E271C8387}" dt="2025-03-13T23:47:21.939" v="3114" actId="113"/>
          <ac:spMkLst>
            <pc:docMk/>
            <pc:sldMk cId="1913478583" sldId="3349"/>
            <ac:spMk id="4" creationId="{25EE9D5F-0E81-4E99-C9C6-8775FBA7BEBC}"/>
          </ac:spMkLst>
        </pc:spChg>
        <pc:picChg chg="add del mod">
          <ac:chgData name="Courtney Van Winkle" userId="5b46fd69-0947-41fe-97fa-41fc9c6e1eff" providerId="ADAL" clId="{0AFA52B4-2F7A-4D13-9576-F74E271C8387}" dt="2025-03-12T00:19:20.722" v="2263" actId="14826"/>
          <ac:picMkLst>
            <pc:docMk/>
            <pc:sldMk cId="1913478583" sldId="3349"/>
            <ac:picMk id="3" creationId="{A3E9F96E-7AE4-E771-B2AF-2473ACB303DF}"/>
          </ac:picMkLst>
        </pc:picChg>
        <pc:picChg chg="add mod">
          <ac:chgData name="Courtney Van Winkle" userId="5b46fd69-0947-41fe-97fa-41fc9c6e1eff" providerId="ADAL" clId="{0AFA52B4-2F7A-4D13-9576-F74E271C8387}" dt="2025-02-27T01:43:34.621" v="1539" actId="12789"/>
          <ac:picMkLst>
            <pc:docMk/>
            <pc:sldMk cId="1913478583" sldId="3349"/>
            <ac:picMk id="7" creationId="{26B3AEC6-EE8C-4F1D-8696-7ED8A72688E8}"/>
          </ac:picMkLst>
        </pc:picChg>
      </pc:sldChg>
      <pc:sldChg chg="modSp mod">
        <pc:chgData name="Courtney Van Winkle" userId="5b46fd69-0947-41fe-97fa-41fc9c6e1eff" providerId="ADAL" clId="{0AFA52B4-2F7A-4D13-9576-F74E271C8387}" dt="2025-03-13T23:44:49.242" v="3086" actId="113"/>
        <pc:sldMkLst>
          <pc:docMk/>
          <pc:sldMk cId="3403027831" sldId="3355"/>
        </pc:sldMkLst>
        <pc:spChg chg="mod">
          <ac:chgData name="Courtney Van Winkle" userId="5b46fd69-0947-41fe-97fa-41fc9c6e1eff" providerId="ADAL" clId="{0AFA52B4-2F7A-4D13-9576-F74E271C8387}" dt="2025-03-13T23:44:49.242" v="3086" actId="113"/>
          <ac:spMkLst>
            <pc:docMk/>
            <pc:sldMk cId="3403027831" sldId="3355"/>
            <ac:spMk id="3" creationId="{B446D751-5958-4926-84DE-1DBBADADBB87}"/>
          </ac:spMkLst>
        </pc:spChg>
      </pc:sldChg>
      <pc:sldChg chg="modSp mod">
        <pc:chgData name="Courtney Van Winkle" userId="5b46fd69-0947-41fe-97fa-41fc9c6e1eff" providerId="ADAL" clId="{0AFA52B4-2F7A-4D13-9576-F74E271C8387}" dt="2025-03-13T23:44:06.018" v="3080" actId="113"/>
        <pc:sldMkLst>
          <pc:docMk/>
          <pc:sldMk cId="2323723129" sldId="3356"/>
        </pc:sldMkLst>
        <pc:spChg chg="mod">
          <ac:chgData name="Courtney Van Winkle" userId="5b46fd69-0947-41fe-97fa-41fc9c6e1eff" providerId="ADAL" clId="{0AFA52B4-2F7A-4D13-9576-F74E271C8387}" dt="2025-03-13T23:44:06.018" v="3080" actId="113"/>
          <ac:spMkLst>
            <pc:docMk/>
            <pc:sldMk cId="2323723129" sldId="3356"/>
            <ac:spMk id="3" creationId="{327C635D-5E17-44F6-B57A-39A5F63ECE7C}"/>
          </ac:spMkLst>
        </pc:spChg>
      </pc:sldChg>
      <pc:sldChg chg="modSp mod">
        <pc:chgData name="Courtney Van Winkle" userId="5b46fd69-0947-41fe-97fa-41fc9c6e1eff" providerId="ADAL" clId="{0AFA52B4-2F7A-4D13-9576-F74E271C8387}" dt="2025-03-13T23:44:03.336" v="3079" actId="113"/>
        <pc:sldMkLst>
          <pc:docMk/>
          <pc:sldMk cId="702572406" sldId="3357"/>
        </pc:sldMkLst>
        <pc:spChg chg="mod">
          <ac:chgData name="Courtney Van Winkle" userId="5b46fd69-0947-41fe-97fa-41fc9c6e1eff" providerId="ADAL" clId="{0AFA52B4-2F7A-4D13-9576-F74E271C8387}" dt="2025-03-13T23:44:03.336" v="3079" actId="113"/>
          <ac:spMkLst>
            <pc:docMk/>
            <pc:sldMk cId="702572406" sldId="3357"/>
            <ac:spMk id="3" creationId="{FB753B8D-5588-49B6-80A6-FEB71D0036C3}"/>
          </ac:spMkLst>
        </pc:spChg>
      </pc:sldChg>
      <pc:sldChg chg="modSp mod">
        <pc:chgData name="Courtney Van Winkle" userId="5b46fd69-0947-41fe-97fa-41fc9c6e1eff" providerId="ADAL" clId="{0AFA52B4-2F7A-4D13-9576-F74E271C8387}" dt="2025-03-13T23:43:54.161" v="3078" actId="113"/>
        <pc:sldMkLst>
          <pc:docMk/>
          <pc:sldMk cId="322623161" sldId="3358"/>
        </pc:sldMkLst>
        <pc:spChg chg="mod">
          <ac:chgData name="Courtney Van Winkle" userId="5b46fd69-0947-41fe-97fa-41fc9c6e1eff" providerId="ADAL" clId="{0AFA52B4-2F7A-4D13-9576-F74E271C8387}" dt="2025-03-13T23:43:54.161" v="3078" actId="113"/>
          <ac:spMkLst>
            <pc:docMk/>
            <pc:sldMk cId="322623161" sldId="3358"/>
            <ac:spMk id="3" creationId="{C4980FE6-BB55-4579-8B0F-939134B816DA}"/>
          </ac:spMkLst>
        </pc:spChg>
      </pc:sldChg>
      <pc:sldChg chg="modSp mod">
        <pc:chgData name="Courtney Van Winkle" userId="5b46fd69-0947-41fe-97fa-41fc9c6e1eff" providerId="ADAL" clId="{0AFA52B4-2F7A-4D13-9576-F74E271C8387}" dt="2025-03-13T23:32:56.330" v="3021" actId="12789"/>
        <pc:sldMkLst>
          <pc:docMk/>
          <pc:sldMk cId="1698799272" sldId="3367"/>
        </pc:sldMkLst>
        <pc:picChg chg="mod">
          <ac:chgData name="Courtney Van Winkle" userId="5b46fd69-0947-41fe-97fa-41fc9c6e1eff" providerId="ADAL" clId="{0AFA52B4-2F7A-4D13-9576-F74E271C8387}" dt="2025-03-13T23:32:56.330" v="3021" actId="12789"/>
          <ac:picMkLst>
            <pc:docMk/>
            <pc:sldMk cId="1698799272" sldId="3367"/>
            <ac:picMk id="2" creationId="{CC0AA67F-0312-FA76-FF33-5E3DE9B2F42A}"/>
          </ac:picMkLst>
        </pc:picChg>
      </pc:sldChg>
      <pc:sldChg chg="modSp mod">
        <pc:chgData name="Courtney Van Winkle" userId="5b46fd69-0947-41fe-97fa-41fc9c6e1eff" providerId="ADAL" clId="{0AFA52B4-2F7A-4D13-9576-F74E271C8387}" dt="2025-03-07T23:37:16.988" v="1552" actId="12789"/>
        <pc:sldMkLst>
          <pc:docMk/>
          <pc:sldMk cId="3519329177" sldId="3369"/>
        </pc:sldMkLst>
        <pc:picChg chg="mod">
          <ac:chgData name="Courtney Van Winkle" userId="5b46fd69-0947-41fe-97fa-41fc9c6e1eff" providerId="ADAL" clId="{0AFA52B4-2F7A-4D13-9576-F74E271C8387}" dt="2025-03-07T23:37:16.988" v="1552" actId="12789"/>
          <ac:picMkLst>
            <pc:docMk/>
            <pc:sldMk cId="3519329177" sldId="3369"/>
            <ac:picMk id="2" creationId="{54A8C0CE-32BF-5465-3876-89261293D53A}"/>
          </ac:picMkLst>
        </pc:picChg>
      </pc:sldChg>
      <pc:sldChg chg="modSp mod">
        <pc:chgData name="Courtney Van Winkle" userId="5b46fd69-0947-41fe-97fa-41fc9c6e1eff" providerId="ADAL" clId="{0AFA52B4-2F7A-4D13-9576-F74E271C8387}" dt="2025-03-13T23:33:14.042" v="3031" actId="12788"/>
        <pc:sldMkLst>
          <pc:docMk/>
          <pc:sldMk cId="1177515804" sldId="3371"/>
        </pc:sldMkLst>
        <pc:picChg chg="mod">
          <ac:chgData name="Courtney Van Winkle" userId="5b46fd69-0947-41fe-97fa-41fc9c6e1eff" providerId="ADAL" clId="{0AFA52B4-2F7A-4D13-9576-F74E271C8387}" dt="2025-03-13T23:33:14.042" v="3031" actId="12788"/>
          <ac:picMkLst>
            <pc:docMk/>
            <pc:sldMk cId="1177515804" sldId="3371"/>
            <ac:picMk id="2" creationId="{C24FD238-9392-A1BF-E9E7-83B23BAB20B7}"/>
          </ac:picMkLst>
        </pc:picChg>
      </pc:sldChg>
      <pc:sldChg chg="addSp delSp modSp mod ord">
        <pc:chgData name="Courtney Van Winkle" userId="5b46fd69-0947-41fe-97fa-41fc9c6e1eff" providerId="ADAL" clId="{0AFA52B4-2F7A-4D13-9576-F74E271C8387}" dt="2025-03-13T23:46:27.451" v="3102" actId="113"/>
        <pc:sldMkLst>
          <pc:docMk/>
          <pc:sldMk cId="3857473811" sldId="3372"/>
        </pc:sldMkLst>
        <pc:spChg chg="add mod">
          <ac:chgData name="Courtney Van Winkle" userId="5b46fd69-0947-41fe-97fa-41fc9c6e1eff" providerId="ADAL" clId="{0AFA52B4-2F7A-4D13-9576-F74E271C8387}" dt="2025-03-13T23:46:27.451" v="3102" actId="113"/>
          <ac:spMkLst>
            <pc:docMk/>
            <pc:sldMk cId="3857473811" sldId="3372"/>
            <ac:spMk id="7" creationId="{B8CAFCAD-62EB-96FE-7DD7-F5A0CB778EE2}"/>
          </ac:spMkLst>
        </pc:spChg>
        <pc:picChg chg="mod">
          <ac:chgData name="Courtney Van Winkle" userId="5b46fd69-0947-41fe-97fa-41fc9c6e1eff" providerId="ADAL" clId="{0AFA52B4-2F7A-4D13-9576-F74E271C8387}" dt="2025-03-13T19:05:12.851" v="2505" actId="14861"/>
          <ac:picMkLst>
            <pc:docMk/>
            <pc:sldMk cId="3857473811" sldId="3372"/>
            <ac:picMk id="3" creationId="{CAC8E83C-DA23-56BB-AB88-B91945AF183F}"/>
          </ac:picMkLst>
        </pc:picChg>
        <pc:picChg chg="add mod modCrop">
          <ac:chgData name="Courtney Van Winkle" userId="5b46fd69-0947-41fe-97fa-41fc9c6e1eff" providerId="ADAL" clId="{0AFA52B4-2F7A-4D13-9576-F74E271C8387}" dt="2025-03-13T18:56:33.723" v="2453" actId="1038"/>
          <ac:picMkLst>
            <pc:docMk/>
            <pc:sldMk cId="3857473811" sldId="3372"/>
            <ac:picMk id="4" creationId="{94F3FD27-5599-4DDB-17E0-9A58EE2B6442}"/>
          </ac:picMkLst>
        </pc:picChg>
      </pc:sldChg>
      <pc:sldChg chg="addSp delSp modSp mod ord">
        <pc:chgData name="Courtney Van Winkle" userId="5b46fd69-0947-41fe-97fa-41fc9c6e1eff" providerId="ADAL" clId="{0AFA52B4-2F7A-4D13-9576-F74E271C8387}" dt="2025-03-13T23:46:31.581" v="3103" actId="113"/>
        <pc:sldMkLst>
          <pc:docMk/>
          <pc:sldMk cId="3472973369" sldId="3373"/>
        </pc:sldMkLst>
        <pc:spChg chg="mod">
          <ac:chgData name="Courtney Van Winkle" userId="5b46fd69-0947-41fe-97fa-41fc9c6e1eff" providerId="ADAL" clId="{0AFA52B4-2F7A-4D13-9576-F74E271C8387}" dt="2025-03-13T21:25:07.545" v="2580" actId="20577"/>
          <ac:spMkLst>
            <pc:docMk/>
            <pc:sldMk cId="3472973369" sldId="3373"/>
            <ac:spMk id="3" creationId="{243AD950-F1AE-9871-B238-B823866C1DE6}"/>
          </ac:spMkLst>
        </pc:spChg>
        <pc:spChg chg="add mod">
          <ac:chgData name="Courtney Van Winkle" userId="5b46fd69-0947-41fe-97fa-41fc9c6e1eff" providerId="ADAL" clId="{0AFA52B4-2F7A-4D13-9576-F74E271C8387}" dt="2025-03-13T23:46:31.581" v="3103" actId="113"/>
          <ac:spMkLst>
            <pc:docMk/>
            <pc:sldMk cId="3472973369" sldId="3373"/>
            <ac:spMk id="5" creationId="{A1E0D149-A198-5269-1733-84524A804894}"/>
          </ac:spMkLst>
        </pc:spChg>
      </pc:sldChg>
      <pc:sldChg chg="modSp mod">
        <pc:chgData name="Courtney Van Winkle" userId="5b46fd69-0947-41fe-97fa-41fc9c6e1eff" providerId="ADAL" clId="{0AFA52B4-2F7A-4D13-9576-F74E271C8387}" dt="2025-03-13T23:40:55.451" v="3067" actId="1076"/>
        <pc:sldMkLst>
          <pc:docMk/>
          <pc:sldMk cId="1371148454" sldId="3374"/>
        </pc:sldMkLst>
        <pc:spChg chg="mod">
          <ac:chgData name="Courtney Van Winkle" userId="5b46fd69-0947-41fe-97fa-41fc9c6e1eff" providerId="ADAL" clId="{0AFA52B4-2F7A-4D13-9576-F74E271C8387}" dt="2025-03-13T23:40:45.743" v="3063" actId="113"/>
          <ac:spMkLst>
            <pc:docMk/>
            <pc:sldMk cId="1371148454" sldId="3374"/>
            <ac:spMk id="2" creationId="{B2642B99-E45F-0441-539D-C7A9520347D2}"/>
          </ac:spMkLst>
        </pc:spChg>
        <pc:spChg chg="mod">
          <ac:chgData name="Courtney Van Winkle" userId="5b46fd69-0947-41fe-97fa-41fc9c6e1eff" providerId="ADAL" clId="{0AFA52B4-2F7A-4D13-9576-F74E271C8387}" dt="2025-03-13T23:40:55.451" v="3067" actId="1076"/>
          <ac:spMkLst>
            <pc:docMk/>
            <pc:sldMk cId="1371148454" sldId="3374"/>
            <ac:spMk id="3" creationId="{CC0F17B5-15BB-F125-A79F-6DB98FF2D6FB}"/>
          </ac:spMkLst>
        </pc:spChg>
        <pc:spChg chg="mod">
          <ac:chgData name="Courtney Van Winkle" userId="5b46fd69-0947-41fe-97fa-41fc9c6e1eff" providerId="ADAL" clId="{0AFA52B4-2F7A-4D13-9576-F74E271C8387}" dt="2025-03-13T23:40:50.113" v="3066" actId="113"/>
          <ac:spMkLst>
            <pc:docMk/>
            <pc:sldMk cId="1371148454" sldId="3374"/>
            <ac:spMk id="4" creationId="{2918154A-8A8F-5062-CD29-93965FECC1F1}"/>
          </ac:spMkLst>
        </pc:spChg>
      </pc:sldChg>
      <pc:sldChg chg="modSp mod">
        <pc:chgData name="Courtney Van Winkle" userId="5b46fd69-0947-41fe-97fa-41fc9c6e1eff" providerId="ADAL" clId="{0AFA52B4-2F7A-4D13-9576-F74E271C8387}" dt="2025-03-13T23:47:07.356" v="3110" actId="113"/>
        <pc:sldMkLst>
          <pc:docMk/>
          <pc:sldMk cId="2309746523" sldId="3377"/>
        </pc:sldMkLst>
        <pc:spChg chg="mod">
          <ac:chgData name="Courtney Van Winkle" userId="5b46fd69-0947-41fe-97fa-41fc9c6e1eff" providerId="ADAL" clId="{0AFA52B4-2F7A-4D13-9576-F74E271C8387}" dt="2025-03-13T23:47:07.356" v="3110" actId="113"/>
          <ac:spMkLst>
            <pc:docMk/>
            <pc:sldMk cId="2309746523" sldId="3377"/>
            <ac:spMk id="4" creationId="{2B8A0ED5-D310-DE67-EAD4-57271B68FAE2}"/>
          </ac:spMkLst>
        </pc:spChg>
        <pc:picChg chg="mod">
          <ac:chgData name="Courtney Van Winkle" userId="5b46fd69-0947-41fe-97fa-41fc9c6e1eff" providerId="ADAL" clId="{0AFA52B4-2F7A-4D13-9576-F74E271C8387}" dt="2025-03-07T23:51:27.537" v="1915" actId="408"/>
          <ac:picMkLst>
            <pc:docMk/>
            <pc:sldMk cId="2309746523" sldId="3377"/>
            <ac:picMk id="17" creationId="{C907E5D1-013C-B6F9-02DF-58119D140DBB}"/>
          </ac:picMkLst>
        </pc:picChg>
        <pc:picChg chg="mod">
          <ac:chgData name="Courtney Van Winkle" userId="5b46fd69-0947-41fe-97fa-41fc9c6e1eff" providerId="ADAL" clId="{0AFA52B4-2F7A-4D13-9576-F74E271C8387}" dt="2025-03-07T23:51:27.537" v="1915" actId="408"/>
          <ac:picMkLst>
            <pc:docMk/>
            <pc:sldMk cId="2309746523" sldId="3377"/>
            <ac:picMk id="19" creationId="{69D9BF86-3C95-BC8D-3692-9CB80C328E03}"/>
          </ac:picMkLst>
        </pc:picChg>
        <pc:picChg chg="mod">
          <ac:chgData name="Courtney Van Winkle" userId="5b46fd69-0947-41fe-97fa-41fc9c6e1eff" providerId="ADAL" clId="{0AFA52B4-2F7A-4D13-9576-F74E271C8387}" dt="2025-03-07T23:51:27.537" v="1915" actId="408"/>
          <ac:picMkLst>
            <pc:docMk/>
            <pc:sldMk cId="2309746523" sldId="3377"/>
            <ac:picMk id="21" creationId="{F7C63EDA-C2F4-1356-9292-BAE00D87B41E}"/>
          </ac:picMkLst>
        </pc:picChg>
        <pc:picChg chg="mod">
          <ac:chgData name="Courtney Van Winkle" userId="5b46fd69-0947-41fe-97fa-41fc9c6e1eff" providerId="ADAL" clId="{0AFA52B4-2F7A-4D13-9576-F74E271C8387}" dt="2025-03-07T23:51:27.537" v="1915" actId="408"/>
          <ac:picMkLst>
            <pc:docMk/>
            <pc:sldMk cId="2309746523" sldId="3377"/>
            <ac:picMk id="23" creationId="{4AED95E2-AB1C-23AE-E99A-EA49D2ACAFC2}"/>
          </ac:picMkLst>
        </pc:picChg>
      </pc:sldChg>
      <pc:sldChg chg="addSp delSp modSp mod">
        <pc:chgData name="Courtney Van Winkle" userId="5b46fd69-0947-41fe-97fa-41fc9c6e1eff" providerId="ADAL" clId="{0AFA52B4-2F7A-4D13-9576-F74E271C8387}" dt="2025-03-11T20:21:25.582" v="2117" actId="12788"/>
        <pc:sldMkLst>
          <pc:docMk/>
          <pc:sldMk cId="594949105" sldId="3381"/>
        </pc:sldMkLst>
        <pc:picChg chg="add mod">
          <ac:chgData name="Courtney Van Winkle" userId="5b46fd69-0947-41fe-97fa-41fc9c6e1eff" providerId="ADAL" clId="{0AFA52B4-2F7A-4D13-9576-F74E271C8387}" dt="2025-03-11T20:21:25.582" v="2117" actId="12788"/>
          <ac:picMkLst>
            <pc:docMk/>
            <pc:sldMk cId="594949105" sldId="3381"/>
            <ac:picMk id="3" creationId="{9524A399-FEF3-4547-C0E9-C1CA16B9A630}"/>
          </ac:picMkLst>
        </pc:picChg>
      </pc:sldChg>
      <pc:sldChg chg="modSp mod">
        <pc:chgData name="Courtney Van Winkle" userId="5b46fd69-0947-41fe-97fa-41fc9c6e1eff" providerId="ADAL" clId="{0AFA52B4-2F7A-4D13-9576-F74E271C8387}" dt="2025-03-13T23:47:10.110" v="3111" actId="113"/>
        <pc:sldMkLst>
          <pc:docMk/>
          <pc:sldMk cId="2483114361" sldId="3382"/>
        </pc:sldMkLst>
        <pc:spChg chg="mod">
          <ac:chgData name="Courtney Van Winkle" userId="5b46fd69-0947-41fe-97fa-41fc9c6e1eff" providerId="ADAL" clId="{0AFA52B4-2F7A-4D13-9576-F74E271C8387}" dt="2025-03-13T23:47:10.110" v="3111" actId="113"/>
          <ac:spMkLst>
            <pc:docMk/>
            <pc:sldMk cId="2483114361" sldId="3382"/>
            <ac:spMk id="5" creationId="{CC9FE429-F803-03C7-D936-C9419300A025}"/>
          </ac:spMkLst>
        </pc:spChg>
        <pc:picChg chg="mod modCrop">
          <ac:chgData name="Courtney Van Winkle" userId="5b46fd69-0947-41fe-97fa-41fc9c6e1eff" providerId="ADAL" clId="{0AFA52B4-2F7A-4D13-9576-F74E271C8387}" dt="2025-02-27T01:37:11.301" v="1050" actId="732"/>
          <ac:picMkLst>
            <pc:docMk/>
            <pc:sldMk cId="2483114361" sldId="3382"/>
            <ac:picMk id="19" creationId="{77371D2B-FC42-F4F1-21BE-40E49429C2CF}"/>
          </ac:picMkLst>
        </pc:picChg>
        <pc:picChg chg="mod modCrop">
          <ac:chgData name="Courtney Van Winkle" userId="5b46fd69-0947-41fe-97fa-41fc9c6e1eff" providerId="ADAL" clId="{0AFA52B4-2F7A-4D13-9576-F74E271C8387}" dt="2025-03-10T22:45:33.671" v="1957" actId="1076"/>
          <ac:picMkLst>
            <pc:docMk/>
            <pc:sldMk cId="2483114361" sldId="3382"/>
            <ac:picMk id="21" creationId="{5FC33E9B-0C5A-53C0-90C1-3D4D60D5CFAB}"/>
          </ac:picMkLst>
        </pc:picChg>
      </pc:sldChg>
      <pc:sldChg chg="addSp delSp modSp mod modCm">
        <pc:chgData name="Courtney Van Winkle" userId="5b46fd69-0947-41fe-97fa-41fc9c6e1eff" providerId="ADAL" clId="{0AFA52B4-2F7A-4D13-9576-F74E271C8387}" dt="2025-03-13T23:47:14.238" v="3112" actId="113"/>
        <pc:sldMkLst>
          <pc:docMk/>
          <pc:sldMk cId="163563419" sldId="3383"/>
        </pc:sldMkLst>
        <pc:spChg chg="mod">
          <ac:chgData name="Courtney Van Winkle" userId="5b46fd69-0947-41fe-97fa-41fc9c6e1eff" providerId="ADAL" clId="{0AFA52B4-2F7A-4D13-9576-F74E271C8387}" dt="2025-03-13T23:47:14.238" v="3112" actId="113"/>
          <ac:spMkLst>
            <pc:docMk/>
            <pc:sldMk cId="163563419" sldId="3383"/>
            <ac:spMk id="6" creationId="{B6D548BA-F097-6B09-DAC6-19859EB3949B}"/>
          </ac:spMkLst>
        </pc:spChg>
        <pc:spChg chg="add mod">
          <ac:chgData name="Courtney Van Winkle" userId="5b46fd69-0947-41fe-97fa-41fc9c6e1eff" providerId="ADAL" clId="{0AFA52B4-2F7A-4D13-9576-F74E271C8387}" dt="2025-03-13T22:48:49.580" v="2862" actId="164"/>
          <ac:spMkLst>
            <pc:docMk/>
            <pc:sldMk cId="163563419" sldId="3383"/>
            <ac:spMk id="12" creationId="{BABA6B4C-52C1-D70B-6BAD-E4687646679F}"/>
          </ac:spMkLst>
        </pc:spChg>
        <pc:grpChg chg="add mod">
          <ac:chgData name="Courtney Van Winkle" userId="5b46fd69-0947-41fe-97fa-41fc9c6e1eff" providerId="ADAL" clId="{0AFA52B4-2F7A-4D13-9576-F74E271C8387}" dt="2025-03-13T22:48:49.580" v="2862" actId="164"/>
          <ac:grpSpMkLst>
            <pc:docMk/>
            <pc:sldMk cId="163563419" sldId="3383"/>
            <ac:grpSpMk id="11" creationId="{EC0CFBAA-8BF0-6826-179B-346798A8F39F}"/>
          </ac:grpSpMkLst>
        </pc:grpChg>
        <pc:grpChg chg="add mod">
          <ac:chgData name="Courtney Van Winkle" userId="5b46fd69-0947-41fe-97fa-41fc9c6e1eff" providerId="ADAL" clId="{0AFA52B4-2F7A-4D13-9576-F74E271C8387}" dt="2025-03-13T22:50:23.360" v="2965" actId="1076"/>
          <ac:grpSpMkLst>
            <pc:docMk/>
            <pc:sldMk cId="163563419" sldId="3383"/>
            <ac:grpSpMk id="13" creationId="{3E5F315B-D3EE-19F5-644C-D6EBC842565F}"/>
          </ac:grpSpMkLst>
        </pc:grpChg>
        <pc:picChg chg="add del mod">
          <ac:chgData name="Courtney Van Winkle" userId="5b46fd69-0947-41fe-97fa-41fc9c6e1eff" providerId="ADAL" clId="{0AFA52B4-2F7A-4D13-9576-F74E271C8387}" dt="2025-03-13T22:43:07.434" v="2680" actId="478"/>
          <ac:picMkLst>
            <pc:docMk/>
            <pc:sldMk cId="163563419" sldId="3383"/>
            <ac:picMk id="2" creationId="{69F4D9BA-57B2-9EC5-5CC5-B52A7F100AAE}"/>
          </ac:picMkLst>
        </pc:picChg>
        <pc:picChg chg="add mod ord modCrop">
          <ac:chgData name="Courtney Van Winkle" userId="5b46fd69-0947-41fe-97fa-41fc9c6e1eff" providerId="ADAL" clId="{0AFA52B4-2F7A-4D13-9576-F74E271C8387}" dt="2025-03-13T22:45:36.065" v="2830" actId="164"/>
          <ac:picMkLst>
            <pc:docMk/>
            <pc:sldMk cId="163563419" sldId="3383"/>
            <ac:picMk id="3" creationId="{7206F167-AF7C-9DEC-BE21-EBB0C42BE4F9}"/>
          </ac:picMkLst>
        </pc:picChg>
        <pc:picChg chg="add del mod modCrop">
          <ac:chgData name="Courtney Van Winkle" userId="5b46fd69-0947-41fe-97fa-41fc9c6e1eff" providerId="ADAL" clId="{0AFA52B4-2F7A-4D13-9576-F74E271C8387}" dt="2025-03-13T22:48:19.895" v="2858" actId="478"/>
          <ac:picMkLst>
            <pc:docMk/>
            <pc:sldMk cId="163563419" sldId="3383"/>
            <ac:picMk id="5" creationId="{B885DE86-FF9E-0554-CE5C-B52EDC52A0A8}"/>
          </ac:picMkLst>
        </pc:picChg>
        <pc:picChg chg="mod modCrop">
          <ac:chgData name="Courtney Van Winkle" userId="5b46fd69-0947-41fe-97fa-41fc9c6e1eff" providerId="ADAL" clId="{0AFA52B4-2F7A-4D13-9576-F74E271C8387}" dt="2025-03-13T22:50:15.535" v="2963" actId="1036"/>
          <ac:picMkLst>
            <pc:docMk/>
            <pc:sldMk cId="163563419" sldId="3383"/>
            <ac:picMk id="7" creationId="{D886E8D5-C86C-37C6-718F-1301E582352E}"/>
          </ac:picMkLst>
        </pc:picChg>
        <pc:picChg chg="add del">
          <ac:chgData name="Courtney Van Winkle" userId="5b46fd69-0947-41fe-97fa-41fc9c6e1eff" providerId="ADAL" clId="{0AFA52B4-2F7A-4D13-9576-F74E271C8387}" dt="2025-03-13T22:43:34.880" v="2682" actId="22"/>
          <ac:picMkLst>
            <pc:docMk/>
            <pc:sldMk cId="163563419" sldId="3383"/>
            <ac:picMk id="8" creationId="{DE31F716-943D-8E1B-CE8D-BF506CD22BF8}"/>
          </ac:picMkLst>
        </pc:picChg>
        <pc:picChg chg="add mod">
          <ac:chgData name="Courtney Van Winkle" userId="5b46fd69-0947-41fe-97fa-41fc9c6e1eff" providerId="ADAL" clId="{0AFA52B4-2F7A-4D13-9576-F74E271C8387}" dt="2025-03-13T22:46:44.899" v="2839" actId="1582"/>
          <ac:picMkLst>
            <pc:docMk/>
            <pc:sldMk cId="163563419" sldId="3383"/>
            <ac:picMk id="10" creationId="{24D53C6B-6CCE-5D24-29A7-414857D3FBBD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Courtney Van Winkle" userId="5b46fd69-0947-41fe-97fa-41fc9c6e1eff" providerId="ADAL" clId="{0AFA52B4-2F7A-4D13-9576-F74E271C8387}" dt="2025-03-13T22:47:03.057" v="2841" actId="478"/>
              <pc2:cmMkLst xmlns:pc2="http://schemas.microsoft.com/office/powerpoint/2019/9/main/command">
                <pc:docMk/>
                <pc:sldMk cId="163563419" sldId="3383"/>
                <pc2:cmMk id="{CAF52E21-E610-4EAE-AF70-C75109852258}"/>
              </pc2:cmMkLst>
            </pc226:cmChg>
          </p:ext>
        </pc:extLst>
      </pc:sldChg>
      <pc:sldChg chg="addSp delSp modSp mod ord">
        <pc:chgData name="Courtney Van Winkle" userId="5b46fd69-0947-41fe-97fa-41fc9c6e1eff" providerId="ADAL" clId="{0AFA52B4-2F7A-4D13-9576-F74E271C8387}" dt="2025-03-13T23:47:18.417" v="3113" actId="113"/>
        <pc:sldMkLst>
          <pc:docMk/>
          <pc:sldMk cId="1191836172" sldId="3384"/>
        </pc:sldMkLst>
        <pc:spChg chg="mod">
          <ac:chgData name="Courtney Van Winkle" userId="5b46fd69-0947-41fe-97fa-41fc9c6e1eff" providerId="ADAL" clId="{0AFA52B4-2F7A-4D13-9576-F74E271C8387}" dt="2025-03-13T23:47:18.417" v="3113" actId="113"/>
          <ac:spMkLst>
            <pc:docMk/>
            <pc:sldMk cId="1191836172" sldId="3384"/>
            <ac:spMk id="3" creationId="{67A7D957-DBCD-77E6-2D90-5FE597BFBC04}"/>
          </ac:spMkLst>
        </pc:spChg>
        <pc:spChg chg="add mod">
          <ac:chgData name="Courtney Van Winkle" userId="5b46fd69-0947-41fe-97fa-41fc9c6e1eff" providerId="ADAL" clId="{0AFA52B4-2F7A-4D13-9576-F74E271C8387}" dt="2025-03-11T20:30:28.874" v="2243" actId="20577"/>
          <ac:spMkLst>
            <pc:docMk/>
            <pc:sldMk cId="1191836172" sldId="3384"/>
            <ac:spMk id="4" creationId="{B9B09C96-B977-F0CA-A8C7-208592FC6CD0}"/>
          </ac:spMkLst>
        </pc:spChg>
      </pc:sldChg>
      <pc:sldChg chg="modSp mod">
        <pc:chgData name="Courtney Van Winkle" userId="5b46fd69-0947-41fe-97fa-41fc9c6e1eff" providerId="ADAL" clId="{0AFA52B4-2F7A-4D13-9576-F74E271C8387}" dt="2025-03-13T23:38:02.216" v="3045" actId="12789"/>
        <pc:sldMkLst>
          <pc:docMk/>
          <pc:sldMk cId="1864704520" sldId="3386"/>
        </pc:sldMkLst>
        <pc:picChg chg="mod">
          <ac:chgData name="Courtney Van Winkle" userId="5b46fd69-0947-41fe-97fa-41fc9c6e1eff" providerId="ADAL" clId="{0AFA52B4-2F7A-4D13-9576-F74E271C8387}" dt="2025-03-13T23:38:02.216" v="3045" actId="12789"/>
          <ac:picMkLst>
            <pc:docMk/>
            <pc:sldMk cId="1864704520" sldId="3386"/>
            <ac:picMk id="5" creationId="{EC5CB112-62C5-2BD6-41EB-3ACA95CA1CDC}"/>
          </ac:picMkLst>
        </pc:picChg>
      </pc:sldChg>
      <pc:sldChg chg="del">
        <pc:chgData name="Courtney Van Winkle" userId="5b46fd69-0947-41fe-97fa-41fc9c6e1eff" providerId="ADAL" clId="{0AFA52B4-2F7A-4D13-9576-F74E271C8387}" dt="2025-03-13T18:43:18.390" v="2428" actId="2696"/>
        <pc:sldMkLst>
          <pc:docMk/>
          <pc:sldMk cId="1877010651" sldId="3387"/>
        </pc:sldMkLst>
      </pc:sldChg>
      <pc:sldChg chg="del">
        <pc:chgData name="Courtney Van Winkle" userId="5b46fd69-0947-41fe-97fa-41fc9c6e1eff" providerId="ADAL" clId="{0AFA52B4-2F7A-4D13-9576-F74E271C8387}" dt="2025-03-13T18:43:18.390" v="2428" actId="2696"/>
        <pc:sldMkLst>
          <pc:docMk/>
          <pc:sldMk cId="3132600511" sldId="3388"/>
        </pc:sldMkLst>
      </pc:sldChg>
      <pc:sldChg chg="add del">
        <pc:chgData name="Courtney Van Winkle" userId="5b46fd69-0947-41fe-97fa-41fc9c6e1eff" providerId="ADAL" clId="{0AFA52B4-2F7A-4D13-9576-F74E271C8387}" dt="2025-03-11T20:02:32.763" v="2083" actId="47"/>
        <pc:sldMkLst>
          <pc:docMk/>
          <pc:sldMk cId="3886637626" sldId="3390"/>
        </pc:sldMkLst>
      </pc:sldChg>
      <pc:sldChg chg="add del">
        <pc:chgData name="Courtney Van Winkle" userId="5b46fd69-0947-41fe-97fa-41fc9c6e1eff" providerId="ADAL" clId="{0AFA52B4-2F7A-4D13-9576-F74E271C8387}" dt="2025-03-11T20:03:46.924" v="2085" actId="47"/>
        <pc:sldMkLst>
          <pc:docMk/>
          <pc:sldMk cId="1375457105" sldId="3391"/>
        </pc:sldMkLst>
      </pc:sldChg>
      <pc:sldChg chg="add">
        <pc:chgData name="Courtney Van Winkle" userId="5b46fd69-0947-41fe-97fa-41fc9c6e1eff" providerId="ADAL" clId="{0AFA52B4-2F7A-4D13-9576-F74E271C8387}" dt="2025-03-11T20:03:43.085" v="2084"/>
        <pc:sldMkLst>
          <pc:docMk/>
          <pc:sldMk cId="3391087378" sldId="3392"/>
        </pc:sldMkLst>
      </pc:sldChg>
      <pc:sldChg chg="modSp add mod">
        <pc:chgData name="Courtney Van Winkle" userId="5b46fd69-0947-41fe-97fa-41fc9c6e1eff" providerId="ADAL" clId="{0AFA52B4-2F7A-4D13-9576-F74E271C8387}" dt="2025-03-13T21:48:00.790" v="2635" actId="12789"/>
        <pc:sldMkLst>
          <pc:docMk/>
          <pc:sldMk cId="3115876319" sldId="3393"/>
        </pc:sldMkLst>
        <pc:picChg chg="mod">
          <ac:chgData name="Courtney Van Winkle" userId="5b46fd69-0947-41fe-97fa-41fc9c6e1eff" providerId="ADAL" clId="{0AFA52B4-2F7A-4D13-9576-F74E271C8387}" dt="2025-03-13T21:48:00.790" v="2635" actId="12789"/>
          <ac:picMkLst>
            <pc:docMk/>
            <pc:sldMk cId="3115876319" sldId="3393"/>
            <ac:picMk id="3" creationId="{94050E55-1B10-44E1-7A6F-6348CEA0A9D4}"/>
          </ac:picMkLst>
        </pc:picChg>
      </pc:sldChg>
      <pc:sldChg chg="add del">
        <pc:chgData name="Courtney Van Winkle" userId="5b46fd69-0947-41fe-97fa-41fc9c6e1eff" providerId="ADAL" clId="{0AFA52B4-2F7A-4D13-9576-F74E271C8387}" dt="2025-03-13T23:31:04.746" v="3016" actId="47"/>
        <pc:sldMkLst>
          <pc:docMk/>
          <pc:sldMk cId="1038075574" sldId="3394"/>
        </pc:sldMkLst>
      </pc:sldChg>
      <pc:sldMasterChg chg="addSp delSp modSp mod modSldLayout">
        <pc:chgData name="Courtney Van Winkle" userId="5b46fd69-0947-41fe-97fa-41fc9c6e1eff" providerId="ADAL" clId="{0AFA52B4-2F7A-4D13-9576-F74E271C8387}" dt="2025-03-13T23:48:50.625" v="3118" actId="113"/>
        <pc:sldMasterMkLst>
          <pc:docMk/>
          <pc:sldMasterMk cId="3775438803" sldId="2147483871"/>
        </pc:sldMasterMkLst>
        <pc:spChg chg="del">
          <ac:chgData name="Courtney Van Winkle" userId="5b46fd69-0947-41fe-97fa-41fc9c6e1eff" providerId="ADAL" clId="{0AFA52B4-2F7A-4D13-9576-F74E271C8387}" dt="2025-03-13T23:17:09.454" v="3002" actId="478"/>
          <ac:spMkLst>
            <pc:docMk/>
            <pc:sldMasterMk cId="3775438803" sldId="2147483871"/>
            <ac:spMk id="6" creationId="{97BFE4C1-0A39-E24F-D521-97E0D7B1AADD}"/>
          </ac:spMkLst>
        </pc:spChg>
        <pc:spChg chg="add mod">
          <ac:chgData name="Courtney Van Winkle" userId="5b46fd69-0947-41fe-97fa-41fc9c6e1eff" providerId="ADAL" clId="{0AFA52B4-2F7A-4D13-9576-F74E271C8387}" dt="2025-03-13T23:48:50.625" v="3118" actId="113"/>
          <ac:spMkLst>
            <pc:docMk/>
            <pc:sldMasterMk cId="3775438803" sldId="2147483871"/>
            <ac:spMk id="7" creationId="{5047739E-8285-124F-9A14-05ABAB495936}"/>
          </ac:spMkLst>
        </pc:spChg>
        <pc:sldLayoutChg chg="delSp mod">
          <pc:chgData name="Courtney Van Winkle" userId="5b46fd69-0947-41fe-97fa-41fc9c6e1eff" providerId="ADAL" clId="{0AFA52B4-2F7A-4D13-9576-F74E271C8387}" dt="2025-03-13T23:17:11.769" v="3003" actId="478"/>
          <pc:sldLayoutMkLst>
            <pc:docMk/>
            <pc:sldMasterMk cId="3775438803" sldId="2147483871"/>
            <pc:sldLayoutMk cId="3959563452" sldId="2147483872"/>
          </pc:sldLayoutMkLst>
          <pc:spChg chg="del">
            <ac:chgData name="Courtney Van Winkle" userId="5b46fd69-0947-41fe-97fa-41fc9c6e1eff" providerId="ADAL" clId="{0AFA52B4-2F7A-4D13-9576-F74E271C8387}" dt="2025-03-13T23:17:11.769" v="3003" actId="478"/>
            <ac:spMkLst>
              <pc:docMk/>
              <pc:sldMasterMk cId="3775438803" sldId="2147483871"/>
              <pc:sldLayoutMk cId="3959563452" sldId="2147483872"/>
              <ac:spMk id="6" creationId="{0A8BCA90-297D-4C46-94B5-4C4DD386F5E5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7:14.667" v="3004" actId="478"/>
          <pc:sldLayoutMkLst>
            <pc:docMk/>
            <pc:sldMasterMk cId="3775438803" sldId="2147483871"/>
            <pc:sldLayoutMk cId="2917369177" sldId="2147483873"/>
          </pc:sldLayoutMkLst>
          <pc:spChg chg="del">
            <ac:chgData name="Courtney Van Winkle" userId="5b46fd69-0947-41fe-97fa-41fc9c6e1eff" providerId="ADAL" clId="{0AFA52B4-2F7A-4D13-9576-F74E271C8387}" dt="2025-03-13T23:17:14.667" v="3004" actId="478"/>
            <ac:spMkLst>
              <pc:docMk/>
              <pc:sldMasterMk cId="3775438803" sldId="2147483871"/>
              <pc:sldLayoutMk cId="2917369177" sldId="2147483873"/>
              <ac:spMk id="6" creationId="{F57AB336-E3F6-F30E-FED4-1066DF1CCB65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7:16.377" v="3005" actId="478"/>
          <pc:sldLayoutMkLst>
            <pc:docMk/>
            <pc:sldMasterMk cId="3775438803" sldId="2147483871"/>
            <pc:sldLayoutMk cId="3042847520" sldId="2147483874"/>
          </pc:sldLayoutMkLst>
          <pc:spChg chg="del">
            <ac:chgData name="Courtney Van Winkle" userId="5b46fd69-0947-41fe-97fa-41fc9c6e1eff" providerId="ADAL" clId="{0AFA52B4-2F7A-4D13-9576-F74E271C8387}" dt="2025-03-13T23:17:16.377" v="3005" actId="478"/>
            <ac:spMkLst>
              <pc:docMk/>
              <pc:sldMasterMk cId="3775438803" sldId="2147483871"/>
              <pc:sldLayoutMk cId="3042847520" sldId="2147483874"/>
              <ac:spMk id="6" creationId="{356E7030-64A8-30FF-0DD6-E6B1DC63F266}"/>
            </ac:spMkLst>
          </pc:spChg>
        </pc:sldLayoutChg>
      </pc:sldMasterChg>
      <pc:sldMasterChg chg="addSp delSp modSp mod modSldLayout">
        <pc:chgData name="Courtney Van Winkle" userId="5b46fd69-0947-41fe-97fa-41fc9c6e1eff" providerId="ADAL" clId="{0AFA52B4-2F7A-4D13-9576-F74E271C8387}" dt="2025-03-13T23:48:37.217" v="3116" actId="113"/>
        <pc:sldMasterMkLst>
          <pc:docMk/>
          <pc:sldMasterMk cId="614093195" sldId="2147483884"/>
        </pc:sldMasterMkLst>
        <pc:spChg chg="del">
          <ac:chgData name="Courtney Van Winkle" userId="5b46fd69-0947-41fe-97fa-41fc9c6e1eff" providerId="ADAL" clId="{0AFA52B4-2F7A-4D13-9576-F74E271C8387}" dt="2025-03-13T23:12:28.105" v="2968" actId="478"/>
          <ac:spMkLst>
            <pc:docMk/>
            <pc:sldMasterMk cId="614093195" sldId="2147483884"/>
            <ac:spMk id="2" creationId="{5829DADD-3D80-1A0B-3805-30B5848AC49C}"/>
          </ac:spMkLst>
        </pc:spChg>
        <pc:spChg chg="add mod">
          <ac:chgData name="Courtney Van Winkle" userId="5b46fd69-0947-41fe-97fa-41fc9c6e1eff" providerId="ADAL" clId="{0AFA52B4-2F7A-4D13-9576-F74E271C8387}" dt="2025-03-13T23:48:22.031" v="3115" actId="113"/>
          <ac:spMkLst>
            <pc:docMk/>
            <pc:sldMasterMk cId="614093195" sldId="2147483884"/>
            <ac:spMk id="3" creationId="{6BE91BB3-E9E7-16A0-F638-DAB86A8F6AE9}"/>
          </ac:spMkLst>
        </pc:spChg>
        <pc:spChg chg="del">
          <ac:chgData name="Courtney Van Winkle" userId="5b46fd69-0947-41fe-97fa-41fc9c6e1eff" providerId="ADAL" clId="{0AFA52B4-2F7A-4D13-9576-F74E271C8387}" dt="2025-03-13T23:12:29.087" v="2969" actId="478"/>
          <ac:spMkLst>
            <pc:docMk/>
            <pc:sldMasterMk cId="614093195" sldId="2147483884"/>
            <ac:spMk id="5" creationId="{2E73A3D1-46FA-6713-93E1-78F3DA3862B3}"/>
          </ac:spMkLst>
        </pc:spChg>
        <pc:sldLayoutChg chg="delSp mod">
          <pc:chgData name="Courtney Van Winkle" userId="5b46fd69-0947-41fe-97fa-41fc9c6e1eff" providerId="ADAL" clId="{0AFA52B4-2F7A-4D13-9576-F74E271C8387}" dt="2025-03-13T23:12:37.969" v="2974" actId="478"/>
          <pc:sldLayoutMkLst>
            <pc:docMk/>
            <pc:sldMasterMk cId="614093195" sldId="2147483884"/>
            <pc:sldLayoutMk cId="2798789383" sldId="2147483885"/>
          </pc:sldLayoutMkLst>
          <pc:spChg chg="del">
            <ac:chgData name="Courtney Van Winkle" userId="5b46fd69-0947-41fe-97fa-41fc9c6e1eff" providerId="ADAL" clId="{0AFA52B4-2F7A-4D13-9576-F74E271C8387}" dt="2025-03-13T23:12:37.969" v="2974" actId="478"/>
            <ac:spMkLst>
              <pc:docMk/>
              <pc:sldMasterMk cId="614093195" sldId="2147483884"/>
              <pc:sldLayoutMk cId="2798789383" sldId="2147483885"/>
              <ac:spMk id="6" creationId="{4FCF166E-4D78-6FA2-5793-143A3EA5C62B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2:41.035" v="2975" actId="478"/>
          <pc:sldLayoutMkLst>
            <pc:docMk/>
            <pc:sldMasterMk cId="614093195" sldId="2147483884"/>
            <pc:sldLayoutMk cId="3012877361" sldId="2147483886"/>
          </pc:sldLayoutMkLst>
          <pc:spChg chg="del">
            <ac:chgData name="Courtney Van Winkle" userId="5b46fd69-0947-41fe-97fa-41fc9c6e1eff" providerId="ADAL" clId="{0AFA52B4-2F7A-4D13-9576-F74E271C8387}" dt="2025-03-13T23:12:41.035" v="2975" actId="478"/>
            <ac:spMkLst>
              <pc:docMk/>
              <pc:sldMasterMk cId="614093195" sldId="2147483884"/>
              <pc:sldLayoutMk cId="3012877361" sldId="2147483886"/>
              <ac:spMk id="6" creationId="{7630F306-C09C-8C41-96E7-1132C642E2D6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2:42.697" v="2976" actId="478"/>
          <pc:sldLayoutMkLst>
            <pc:docMk/>
            <pc:sldMasterMk cId="614093195" sldId="2147483884"/>
            <pc:sldLayoutMk cId="2792543927" sldId="2147483887"/>
          </pc:sldLayoutMkLst>
          <pc:spChg chg="del">
            <ac:chgData name="Courtney Van Winkle" userId="5b46fd69-0947-41fe-97fa-41fc9c6e1eff" providerId="ADAL" clId="{0AFA52B4-2F7A-4D13-9576-F74E271C8387}" dt="2025-03-13T23:12:42.697" v="2976" actId="478"/>
            <ac:spMkLst>
              <pc:docMk/>
              <pc:sldMasterMk cId="614093195" sldId="2147483884"/>
              <pc:sldLayoutMk cId="2792543927" sldId="2147483887"/>
              <ac:spMk id="6" creationId="{4C18F6D1-64BE-C759-1A7D-4749FD7D4B6C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2:44.360" v="2977" actId="478"/>
          <pc:sldLayoutMkLst>
            <pc:docMk/>
            <pc:sldMasterMk cId="614093195" sldId="2147483884"/>
            <pc:sldLayoutMk cId="3615872996" sldId="2147483888"/>
          </pc:sldLayoutMkLst>
          <pc:spChg chg="del">
            <ac:chgData name="Courtney Van Winkle" userId="5b46fd69-0947-41fe-97fa-41fc9c6e1eff" providerId="ADAL" clId="{0AFA52B4-2F7A-4D13-9576-F74E271C8387}" dt="2025-03-13T23:12:44.360" v="2977" actId="478"/>
            <ac:spMkLst>
              <pc:docMk/>
              <pc:sldMasterMk cId="614093195" sldId="2147483884"/>
              <pc:sldLayoutMk cId="3615872996" sldId="2147483888"/>
              <ac:spMk id="7" creationId="{EF763D4D-D677-E3AE-D62B-54968FAD3B2D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2:46.132" v="2978" actId="478"/>
          <pc:sldLayoutMkLst>
            <pc:docMk/>
            <pc:sldMasterMk cId="614093195" sldId="2147483884"/>
            <pc:sldLayoutMk cId="3223522605" sldId="2147483889"/>
          </pc:sldLayoutMkLst>
          <pc:spChg chg="del">
            <ac:chgData name="Courtney Van Winkle" userId="5b46fd69-0947-41fe-97fa-41fc9c6e1eff" providerId="ADAL" clId="{0AFA52B4-2F7A-4D13-9576-F74E271C8387}" dt="2025-03-13T23:12:46.132" v="2978" actId="478"/>
            <ac:spMkLst>
              <pc:docMk/>
              <pc:sldMasterMk cId="614093195" sldId="2147483884"/>
              <pc:sldLayoutMk cId="3223522605" sldId="2147483889"/>
              <ac:spMk id="9" creationId="{4AAF3149-C618-C948-4AB4-F9644673231F}"/>
            </ac:spMkLst>
          </pc:spChg>
        </pc:sldLayoutChg>
        <pc:sldLayoutChg chg="addSp delSp mod">
          <pc:chgData name="Courtney Van Winkle" userId="5b46fd69-0947-41fe-97fa-41fc9c6e1eff" providerId="ADAL" clId="{0AFA52B4-2F7A-4D13-9576-F74E271C8387}" dt="2025-03-13T23:12:59.931" v="2983" actId="478"/>
          <pc:sldLayoutMkLst>
            <pc:docMk/>
            <pc:sldMasterMk cId="614093195" sldId="2147483884"/>
            <pc:sldLayoutMk cId="3514886311" sldId="2147483890"/>
          </pc:sldLayoutMkLst>
          <pc:spChg chg="add del">
            <ac:chgData name="Courtney Van Winkle" userId="5b46fd69-0947-41fe-97fa-41fc9c6e1eff" providerId="ADAL" clId="{0AFA52B4-2F7A-4D13-9576-F74E271C8387}" dt="2025-03-13T23:12:59.931" v="2983" actId="478"/>
            <ac:spMkLst>
              <pc:docMk/>
              <pc:sldMasterMk cId="614093195" sldId="2147483884"/>
              <pc:sldLayoutMk cId="3514886311" sldId="2147483890"/>
              <ac:spMk id="5" creationId="{81271588-13B1-C3D0-E572-011A37AAB9A5}"/>
            </ac:spMkLst>
          </pc:spChg>
        </pc:sldLayoutChg>
        <pc:sldLayoutChg chg="addSp delSp modSp mod">
          <pc:chgData name="Courtney Van Winkle" userId="5b46fd69-0947-41fe-97fa-41fc9c6e1eff" providerId="ADAL" clId="{0AFA52B4-2F7A-4D13-9576-F74E271C8387}" dt="2025-03-13T23:13:06.283" v="2987" actId="478"/>
          <pc:sldLayoutMkLst>
            <pc:docMk/>
            <pc:sldMasterMk cId="614093195" sldId="2147483884"/>
            <pc:sldLayoutMk cId="2848890564" sldId="2147483891"/>
          </pc:sldLayoutMkLst>
          <pc:spChg chg="del">
            <ac:chgData name="Courtney Van Winkle" userId="5b46fd69-0947-41fe-97fa-41fc9c6e1eff" providerId="ADAL" clId="{0AFA52B4-2F7A-4D13-9576-F74E271C8387}" dt="2025-03-13T23:13:06.283" v="2987" actId="478"/>
            <ac:spMkLst>
              <pc:docMk/>
              <pc:sldMasterMk cId="614093195" sldId="2147483884"/>
              <pc:sldLayoutMk cId="2848890564" sldId="2147483891"/>
              <ac:spMk id="4" creationId="{9361333E-BC22-7518-A3EE-FB6102B6DD03}"/>
            </ac:spMkLst>
          </pc:spChg>
          <pc:picChg chg="add del mod">
            <ac:chgData name="Courtney Van Winkle" userId="5b46fd69-0947-41fe-97fa-41fc9c6e1eff" providerId="ADAL" clId="{0AFA52B4-2F7A-4D13-9576-F74E271C8387}" dt="2025-03-13T23:13:05.022" v="2986" actId="478"/>
            <ac:picMkLst>
              <pc:docMk/>
              <pc:sldMasterMk cId="614093195" sldId="2147483884"/>
              <pc:sldLayoutMk cId="2848890564" sldId="2147483891"/>
              <ac:picMk id="6" creationId="{1ECB7FB9-F11C-D73C-F386-C64DEA89F4D4}"/>
            </ac:picMkLst>
          </pc:picChg>
        </pc:sldLayoutChg>
        <pc:sldLayoutChg chg="delSp mod">
          <pc:chgData name="Courtney Van Winkle" userId="5b46fd69-0947-41fe-97fa-41fc9c6e1eff" providerId="ADAL" clId="{0AFA52B4-2F7A-4D13-9576-F74E271C8387}" dt="2025-03-13T23:13:11.488" v="2988" actId="478"/>
          <pc:sldLayoutMkLst>
            <pc:docMk/>
            <pc:sldMasterMk cId="614093195" sldId="2147483884"/>
            <pc:sldLayoutMk cId="3349301203" sldId="2147483892"/>
          </pc:sldLayoutMkLst>
          <pc:spChg chg="del">
            <ac:chgData name="Courtney Van Winkle" userId="5b46fd69-0947-41fe-97fa-41fc9c6e1eff" providerId="ADAL" clId="{0AFA52B4-2F7A-4D13-9576-F74E271C8387}" dt="2025-03-13T23:13:11.488" v="2988" actId="478"/>
            <ac:spMkLst>
              <pc:docMk/>
              <pc:sldMasterMk cId="614093195" sldId="2147483884"/>
              <pc:sldLayoutMk cId="3349301203" sldId="2147483892"/>
              <ac:spMk id="7" creationId="{DBC72F8D-BEFD-DD37-12B4-FBD26ED545A8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3:14.881" v="2989" actId="478"/>
          <pc:sldLayoutMkLst>
            <pc:docMk/>
            <pc:sldMasterMk cId="614093195" sldId="2147483884"/>
            <pc:sldLayoutMk cId="4086549462" sldId="2147483893"/>
          </pc:sldLayoutMkLst>
          <pc:spChg chg="del">
            <ac:chgData name="Courtney Van Winkle" userId="5b46fd69-0947-41fe-97fa-41fc9c6e1eff" providerId="ADAL" clId="{0AFA52B4-2F7A-4D13-9576-F74E271C8387}" dt="2025-03-13T23:13:14.881" v="2989" actId="478"/>
            <ac:spMkLst>
              <pc:docMk/>
              <pc:sldMasterMk cId="614093195" sldId="2147483884"/>
              <pc:sldLayoutMk cId="4086549462" sldId="2147483893"/>
              <ac:spMk id="7" creationId="{22D44860-9CB6-761A-99D6-EF3026D562D2}"/>
            </ac:spMkLst>
          </pc:spChg>
        </pc:sldLayoutChg>
        <pc:sldLayoutChg chg="addSp modSp mod">
          <pc:chgData name="Courtney Van Winkle" userId="5b46fd69-0947-41fe-97fa-41fc9c6e1eff" providerId="ADAL" clId="{0AFA52B4-2F7A-4D13-9576-F74E271C8387}" dt="2025-03-13T23:48:37.217" v="3116" actId="113"/>
          <pc:sldLayoutMkLst>
            <pc:docMk/>
            <pc:sldMasterMk cId="614093195" sldId="2147483884"/>
            <pc:sldLayoutMk cId="3376904611" sldId="2147483934"/>
          </pc:sldLayoutMkLst>
          <pc:spChg chg="add mod">
            <ac:chgData name="Courtney Van Winkle" userId="5b46fd69-0947-41fe-97fa-41fc9c6e1eff" providerId="ADAL" clId="{0AFA52B4-2F7A-4D13-9576-F74E271C8387}" dt="2025-03-13T23:48:37.217" v="3116" actId="113"/>
            <ac:spMkLst>
              <pc:docMk/>
              <pc:sldMasterMk cId="614093195" sldId="2147483884"/>
              <pc:sldLayoutMk cId="3376904611" sldId="2147483934"/>
              <ac:spMk id="2" creationId="{F7557576-7573-BB59-6A00-1461466B837C}"/>
            </ac:spMkLst>
          </pc:spChg>
        </pc:sldLayoutChg>
      </pc:sldMasterChg>
      <pc:sldMasterChg chg="addSp delSp modSp mod modSldLayout">
        <pc:chgData name="Courtney Van Winkle" userId="5b46fd69-0947-41fe-97fa-41fc9c6e1eff" providerId="ADAL" clId="{0AFA52B4-2F7A-4D13-9576-F74E271C8387}" dt="2025-03-13T23:48:40.853" v="3117" actId="113"/>
        <pc:sldMasterMkLst>
          <pc:docMk/>
          <pc:sldMasterMk cId="464282058" sldId="2147483901"/>
        </pc:sldMasterMkLst>
        <pc:spChg chg="add mod">
          <ac:chgData name="Courtney Van Winkle" userId="5b46fd69-0947-41fe-97fa-41fc9c6e1eff" providerId="ADAL" clId="{0AFA52B4-2F7A-4D13-9576-F74E271C8387}" dt="2025-03-13T23:48:40.853" v="3117" actId="113"/>
          <ac:spMkLst>
            <pc:docMk/>
            <pc:sldMasterMk cId="464282058" sldId="2147483901"/>
            <ac:spMk id="2" creationId="{5EB455D4-8447-A168-E568-A8756BF12A50}"/>
          </ac:spMkLst>
        </pc:spChg>
        <pc:spChg chg="del">
          <ac:chgData name="Courtney Van Winkle" userId="5b46fd69-0947-41fe-97fa-41fc9c6e1eff" providerId="ADAL" clId="{0AFA52B4-2F7A-4D13-9576-F74E271C8387}" dt="2025-03-13T23:16:44.432" v="2992" actId="478"/>
          <ac:spMkLst>
            <pc:docMk/>
            <pc:sldMasterMk cId="464282058" sldId="2147483901"/>
            <ac:spMk id="4" creationId="{01C67B56-E515-C6B8-B50A-9205AB6D8771}"/>
          </ac:spMkLst>
        </pc:spChg>
        <pc:spChg chg="del">
          <ac:chgData name="Courtney Van Winkle" userId="5b46fd69-0947-41fe-97fa-41fc9c6e1eff" providerId="ADAL" clId="{0AFA52B4-2F7A-4D13-9576-F74E271C8387}" dt="2025-03-13T23:16:45.499" v="2993" actId="478"/>
          <ac:spMkLst>
            <pc:docMk/>
            <pc:sldMasterMk cId="464282058" sldId="2147483901"/>
            <ac:spMk id="5" creationId="{D6FD1EB5-BF4C-7604-9C16-54F6C5A70F25}"/>
          </ac:spMkLst>
        </pc:spChg>
        <pc:sldLayoutChg chg="delSp mod">
          <pc:chgData name="Courtney Van Winkle" userId="5b46fd69-0947-41fe-97fa-41fc9c6e1eff" providerId="ADAL" clId="{0AFA52B4-2F7A-4D13-9576-F74E271C8387}" dt="2025-03-13T23:16:48.257" v="2994" actId="478"/>
          <pc:sldLayoutMkLst>
            <pc:docMk/>
            <pc:sldMasterMk cId="464282058" sldId="2147483901"/>
            <pc:sldLayoutMk cId="1696460322" sldId="2147483902"/>
          </pc:sldLayoutMkLst>
          <pc:spChg chg="del">
            <ac:chgData name="Courtney Van Winkle" userId="5b46fd69-0947-41fe-97fa-41fc9c6e1eff" providerId="ADAL" clId="{0AFA52B4-2F7A-4D13-9576-F74E271C8387}" dt="2025-03-13T23:16:48.257" v="2994" actId="478"/>
            <ac:spMkLst>
              <pc:docMk/>
              <pc:sldMasterMk cId="464282058" sldId="2147483901"/>
              <pc:sldLayoutMk cId="1696460322" sldId="2147483902"/>
              <ac:spMk id="6" creationId="{C1D8A773-5388-E422-8016-C0DD53AB6CAE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6:49.868" v="2995" actId="478"/>
          <pc:sldLayoutMkLst>
            <pc:docMk/>
            <pc:sldMasterMk cId="464282058" sldId="2147483901"/>
            <pc:sldLayoutMk cId="1136092668" sldId="2147483903"/>
          </pc:sldLayoutMkLst>
          <pc:spChg chg="del">
            <ac:chgData name="Courtney Van Winkle" userId="5b46fd69-0947-41fe-97fa-41fc9c6e1eff" providerId="ADAL" clId="{0AFA52B4-2F7A-4D13-9576-F74E271C8387}" dt="2025-03-13T23:16:49.868" v="2995" actId="478"/>
            <ac:spMkLst>
              <pc:docMk/>
              <pc:sldMasterMk cId="464282058" sldId="2147483901"/>
              <pc:sldLayoutMk cId="1136092668" sldId="2147483903"/>
              <ac:spMk id="6" creationId="{A264F3EE-956B-1C14-B4B9-A5D50581623C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6:51.537" v="2996" actId="478"/>
          <pc:sldLayoutMkLst>
            <pc:docMk/>
            <pc:sldMasterMk cId="464282058" sldId="2147483901"/>
            <pc:sldLayoutMk cId="2277719239" sldId="2147483904"/>
          </pc:sldLayoutMkLst>
          <pc:spChg chg="del">
            <ac:chgData name="Courtney Van Winkle" userId="5b46fd69-0947-41fe-97fa-41fc9c6e1eff" providerId="ADAL" clId="{0AFA52B4-2F7A-4D13-9576-F74E271C8387}" dt="2025-03-13T23:16:51.537" v="2996" actId="478"/>
            <ac:spMkLst>
              <pc:docMk/>
              <pc:sldMasterMk cId="464282058" sldId="2147483901"/>
              <pc:sldLayoutMk cId="2277719239" sldId="2147483904"/>
              <ac:spMk id="6" creationId="{FAEA4F60-F67D-38E0-7024-80467C47E136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6:53.853" v="2997" actId="478"/>
          <pc:sldLayoutMkLst>
            <pc:docMk/>
            <pc:sldMasterMk cId="464282058" sldId="2147483901"/>
            <pc:sldLayoutMk cId="3516494573" sldId="2147483905"/>
          </pc:sldLayoutMkLst>
          <pc:spChg chg="del">
            <ac:chgData name="Courtney Van Winkle" userId="5b46fd69-0947-41fe-97fa-41fc9c6e1eff" providerId="ADAL" clId="{0AFA52B4-2F7A-4D13-9576-F74E271C8387}" dt="2025-03-13T23:16:53.853" v="2997" actId="478"/>
            <ac:spMkLst>
              <pc:docMk/>
              <pc:sldMasterMk cId="464282058" sldId="2147483901"/>
              <pc:sldLayoutMk cId="3516494573" sldId="2147483905"/>
              <ac:spMk id="7" creationId="{5834A721-35E0-DA27-F490-5E736458BF51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6:55.578" v="2998" actId="478"/>
          <pc:sldLayoutMkLst>
            <pc:docMk/>
            <pc:sldMasterMk cId="464282058" sldId="2147483901"/>
            <pc:sldLayoutMk cId="1724265245" sldId="2147483906"/>
          </pc:sldLayoutMkLst>
          <pc:spChg chg="del">
            <ac:chgData name="Courtney Van Winkle" userId="5b46fd69-0947-41fe-97fa-41fc9c6e1eff" providerId="ADAL" clId="{0AFA52B4-2F7A-4D13-9576-F74E271C8387}" dt="2025-03-13T23:16:55.578" v="2998" actId="478"/>
            <ac:spMkLst>
              <pc:docMk/>
              <pc:sldMasterMk cId="464282058" sldId="2147483901"/>
              <pc:sldLayoutMk cId="1724265245" sldId="2147483906"/>
              <ac:spMk id="9" creationId="{95F0F9A2-DAB0-C740-C9F7-ADB23193B4B1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6:57.367" v="2999" actId="478"/>
          <pc:sldLayoutMkLst>
            <pc:docMk/>
            <pc:sldMasterMk cId="464282058" sldId="2147483901"/>
            <pc:sldLayoutMk cId="2520035232" sldId="2147483907"/>
          </pc:sldLayoutMkLst>
          <pc:spChg chg="del">
            <ac:chgData name="Courtney Van Winkle" userId="5b46fd69-0947-41fe-97fa-41fc9c6e1eff" providerId="ADAL" clId="{0AFA52B4-2F7A-4D13-9576-F74E271C8387}" dt="2025-03-13T23:16:57.367" v="2999" actId="478"/>
            <ac:spMkLst>
              <pc:docMk/>
              <pc:sldMasterMk cId="464282058" sldId="2147483901"/>
              <pc:sldLayoutMk cId="2520035232" sldId="2147483907"/>
              <ac:spMk id="5" creationId="{44C4B96F-3D6E-0F6A-878E-61EE183065AF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6:59.074" v="3000" actId="478"/>
          <pc:sldLayoutMkLst>
            <pc:docMk/>
            <pc:sldMasterMk cId="464282058" sldId="2147483901"/>
            <pc:sldLayoutMk cId="1623189998" sldId="2147483908"/>
          </pc:sldLayoutMkLst>
          <pc:spChg chg="del">
            <ac:chgData name="Courtney Van Winkle" userId="5b46fd69-0947-41fe-97fa-41fc9c6e1eff" providerId="ADAL" clId="{0AFA52B4-2F7A-4D13-9576-F74E271C8387}" dt="2025-03-13T23:16:59.074" v="3000" actId="478"/>
            <ac:spMkLst>
              <pc:docMk/>
              <pc:sldMasterMk cId="464282058" sldId="2147483901"/>
              <pc:sldLayoutMk cId="1623189998" sldId="2147483908"/>
              <ac:spMk id="4" creationId="{D804D666-7E3B-2422-F01F-5609CE6AB523}"/>
            </ac:spMkLst>
          </pc:spChg>
        </pc:sldLayoutChg>
      </pc:sldMasterChg>
      <pc:sldMasterChg chg="addSp modSp mod modSldLayout">
        <pc:chgData name="Courtney Van Winkle" userId="5b46fd69-0947-41fe-97fa-41fc9c6e1eff" providerId="ADAL" clId="{0AFA52B4-2F7A-4D13-9576-F74E271C8387}" dt="2025-03-13T23:49:04.190" v="3119" actId="113"/>
        <pc:sldMasterMkLst>
          <pc:docMk/>
          <pc:sldMasterMk cId="4208703140" sldId="2147483913"/>
        </pc:sldMasterMkLst>
        <pc:spChg chg="add mod">
          <ac:chgData name="Courtney Van Winkle" userId="5b46fd69-0947-41fe-97fa-41fc9c6e1eff" providerId="ADAL" clId="{0AFA52B4-2F7A-4D13-9576-F74E271C8387}" dt="2025-03-13T23:49:04.190" v="3119" actId="113"/>
          <ac:spMkLst>
            <pc:docMk/>
            <pc:sldMasterMk cId="4208703140" sldId="2147483913"/>
            <ac:spMk id="2" creationId="{FDBCD7AF-45EB-BC93-0097-2235361CFD44}"/>
          </ac:spMkLst>
        </pc:spChg>
        <pc:sldLayoutChg chg="delSp mod">
          <pc:chgData name="Courtney Van Winkle" userId="5b46fd69-0947-41fe-97fa-41fc9c6e1eff" providerId="ADAL" clId="{0AFA52B4-2F7A-4D13-9576-F74E271C8387}" dt="2025-03-13T23:17:35.393" v="3014" actId="478"/>
          <pc:sldLayoutMkLst>
            <pc:docMk/>
            <pc:sldMasterMk cId="4208703140" sldId="2147483913"/>
            <pc:sldLayoutMk cId="2009084442" sldId="2147483914"/>
          </pc:sldLayoutMkLst>
          <pc:spChg chg="del">
            <ac:chgData name="Courtney Van Winkle" userId="5b46fd69-0947-41fe-97fa-41fc9c6e1eff" providerId="ADAL" clId="{0AFA52B4-2F7A-4D13-9576-F74E271C8387}" dt="2025-03-13T23:17:35.393" v="3014" actId="478"/>
            <ac:spMkLst>
              <pc:docMk/>
              <pc:sldMasterMk cId="4208703140" sldId="2147483913"/>
              <pc:sldLayoutMk cId="2009084442" sldId="2147483914"/>
              <ac:spMk id="4" creationId="{FD9EC225-0628-24F5-B832-C1B51622C0BD}"/>
            </ac:spMkLst>
          </pc:spChg>
          <pc:spChg chg="del">
            <ac:chgData name="Courtney Van Winkle" userId="5b46fd69-0947-41fe-97fa-41fc9c6e1eff" providerId="ADAL" clId="{0AFA52B4-2F7A-4D13-9576-F74E271C8387}" dt="2025-03-13T23:17:23.049" v="3007" actId="478"/>
            <ac:spMkLst>
              <pc:docMk/>
              <pc:sldMasterMk cId="4208703140" sldId="2147483913"/>
              <pc:sldLayoutMk cId="2009084442" sldId="2147483914"/>
              <ac:spMk id="6" creationId="{4FCF166E-4D78-6FA2-5793-143A3EA5C62B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7:33.930" v="3013" actId="478"/>
          <pc:sldLayoutMkLst>
            <pc:docMk/>
            <pc:sldMasterMk cId="4208703140" sldId="2147483913"/>
            <pc:sldLayoutMk cId="3947335387" sldId="2147483915"/>
          </pc:sldLayoutMkLst>
          <pc:spChg chg="del">
            <ac:chgData name="Courtney Van Winkle" userId="5b46fd69-0947-41fe-97fa-41fc9c6e1eff" providerId="ADAL" clId="{0AFA52B4-2F7A-4D13-9576-F74E271C8387}" dt="2025-03-13T23:17:33.930" v="3013" actId="478"/>
            <ac:spMkLst>
              <pc:docMk/>
              <pc:sldMasterMk cId="4208703140" sldId="2147483913"/>
              <pc:sldLayoutMk cId="3947335387" sldId="2147483915"/>
              <ac:spMk id="4" creationId="{0807156F-5105-2B0D-D510-D30D396F8A48}"/>
            </ac:spMkLst>
          </pc:spChg>
          <pc:spChg chg="del">
            <ac:chgData name="Courtney Van Winkle" userId="5b46fd69-0947-41fe-97fa-41fc9c6e1eff" providerId="ADAL" clId="{0AFA52B4-2F7A-4D13-9576-F74E271C8387}" dt="2025-03-13T23:17:24.631" v="3008" actId="478"/>
            <ac:spMkLst>
              <pc:docMk/>
              <pc:sldMasterMk cId="4208703140" sldId="2147483913"/>
              <pc:sldLayoutMk cId="3947335387" sldId="2147483915"/>
              <ac:spMk id="6" creationId="{7630F306-C09C-8C41-96E7-1132C642E2D6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7:31.911" v="3012" actId="478"/>
          <pc:sldLayoutMkLst>
            <pc:docMk/>
            <pc:sldMasterMk cId="4208703140" sldId="2147483913"/>
            <pc:sldLayoutMk cId="2503150163" sldId="2147483916"/>
          </pc:sldLayoutMkLst>
          <pc:spChg chg="del">
            <ac:chgData name="Courtney Van Winkle" userId="5b46fd69-0947-41fe-97fa-41fc9c6e1eff" providerId="ADAL" clId="{0AFA52B4-2F7A-4D13-9576-F74E271C8387}" dt="2025-03-13T23:17:31.911" v="3012" actId="478"/>
            <ac:spMkLst>
              <pc:docMk/>
              <pc:sldMasterMk cId="4208703140" sldId="2147483913"/>
              <pc:sldLayoutMk cId="2503150163" sldId="2147483916"/>
              <ac:spMk id="4" creationId="{9EDA5E3E-D111-AEE6-4BA9-086264D435FE}"/>
            </ac:spMkLst>
          </pc:spChg>
          <pc:spChg chg="del">
            <ac:chgData name="Courtney Van Winkle" userId="5b46fd69-0947-41fe-97fa-41fc9c6e1eff" providerId="ADAL" clId="{0AFA52B4-2F7A-4D13-9576-F74E271C8387}" dt="2025-03-13T23:17:26.915" v="3009" actId="478"/>
            <ac:spMkLst>
              <pc:docMk/>
              <pc:sldMasterMk cId="4208703140" sldId="2147483913"/>
              <pc:sldLayoutMk cId="2503150163" sldId="2147483916"/>
              <ac:spMk id="6" creationId="{4C18F6D1-64BE-C759-1A7D-4749FD7D4B6C}"/>
            </ac:spMkLst>
          </pc:spChg>
        </pc:sldLayoutChg>
        <pc:sldLayoutChg chg="delSp mod">
          <pc:chgData name="Courtney Van Winkle" userId="5b46fd69-0947-41fe-97fa-41fc9c6e1eff" providerId="ADAL" clId="{0AFA52B4-2F7A-4D13-9576-F74E271C8387}" dt="2025-03-13T23:17:29.283" v="3011" actId="478"/>
          <pc:sldLayoutMkLst>
            <pc:docMk/>
            <pc:sldMasterMk cId="4208703140" sldId="2147483913"/>
            <pc:sldLayoutMk cId="3415279615" sldId="2147483917"/>
          </pc:sldLayoutMkLst>
          <pc:spChg chg="del">
            <ac:chgData name="Courtney Van Winkle" userId="5b46fd69-0947-41fe-97fa-41fc9c6e1eff" providerId="ADAL" clId="{0AFA52B4-2F7A-4D13-9576-F74E271C8387}" dt="2025-03-13T23:17:29.283" v="3011" actId="478"/>
            <ac:spMkLst>
              <pc:docMk/>
              <pc:sldMasterMk cId="4208703140" sldId="2147483913"/>
              <pc:sldLayoutMk cId="3415279615" sldId="2147483917"/>
              <ac:spMk id="5" creationId="{352FA104-1A6F-40ED-7694-1E29AE7BB730}"/>
            </ac:spMkLst>
          </pc:spChg>
          <pc:spChg chg="del">
            <ac:chgData name="Courtney Van Winkle" userId="5b46fd69-0947-41fe-97fa-41fc9c6e1eff" providerId="ADAL" clId="{0AFA52B4-2F7A-4D13-9576-F74E271C8387}" dt="2025-03-13T23:17:28.432" v="3010" actId="478"/>
            <ac:spMkLst>
              <pc:docMk/>
              <pc:sldMasterMk cId="4208703140" sldId="2147483913"/>
              <pc:sldLayoutMk cId="3415279615" sldId="2147483917"/>
              <ac:spMk id="7" creationId="{EF763D4D-D677-E3AE-D62B-54968FAD3B2D}"/>
            </ac:spMkLst>
          </pc:spChg>
        </pc:sldLayoutChg>
      </pc:sldMasterChg>
    </pc:docChg>
  </pc:docChgLst>
  <pc:docChgLst>
    <pc:chgData name="Alyssa Menzel" userId="ee25cdd8-dfef-4cf6-84db-b24998eb153d" providerId="ADAL" clId="{28C852AC-C197-48B4-8FE3-9FCC386C7CBE}"/>
    <pc:docChg chg="delSld modSld sldOrd">
      <pc:chgData name="Alyssa Menzel" userId="ee25cdd8-dfef-4cf6-84db-b24998eb153d" providerId="ADAL" clId="{28C852AC-C197-48B4-8FE3-9FCC386C7CBE}" dt="2025-01-31T00:06:42.959" v="4"/>
      <pc:docMkLst>
        <pc:docMk/>
      </pc:docMkLst>
      <pc:sldChg chg="del">
        <pc:chgData name="Alyssa Menzel" userId="ee25cdd8-dfef-4cf6-84db-b24998eb153d" providerId="ADAL" clId="{28C852AC-C197-48B4-8FE3-9FCC386C7CBE}" dt="2025-01-30T23:32:06.680" v="0" actId="47"/>
        <pc:sldMkLst>
          <pc:docMk/>
          <pc:sldMk cId="1109573112" sldId="292"/>
        </pc:sldMkLst>
      </pc:sldChg>
      <pc:sldChg chg="ord">
        <pc:chgData name="Alyssa Menzel" userId="ee25cdd8-dfef-4cf6-84db-b24998eb153d" providerId="ADAL" clId="{28C852AC-C197-48B4-8FE3-9FCC386C7CBE}" dt="2025-01-31T00:06:42.959" v="4"/>
        <pc:sldMkLst>
          <pc:docMk/>
          <pc:sldMk cId="1955759853" sldId="293"/>
        </pc:sldMkLst>
      </pc:sldChg>
    </pc:docChg>
  </pc:docChgLst>
  <pc:docChgLst>
    <pc:chgData name="Alyssa Menzel" userId="ee25cdd8-dfef-4cf6-84db-b24998eb153d" providerId="ADAL" clId="{6096F041-4532-4B3E-B6E9-C6449CCE93FC}"/>
    <pc:docChg chg="custSel addSld delSld modSld">
      <pc:chgData name="Alyssa Menzel" userId="ee25cdd8-dfef-4cf6-84db-b24998eb153d" providerId="ADAL" clId="{6096F041-4532-4B3E-B6E9-C6449CCE93FC}" dt="2025-03-14T15:18:10.066" v="711" actId="20577"/>
      <pc:docMkLst>
        <pc:docMk/>
      </pc:docMkLst>
      <pc:sldChg chg="addSp delSp modSp mod">
        <pc:chgData name="Alyssa Menzel" userId="ee25cdd8-dfef-4cf6-84db-b24998eb153d" providerId="ADAL" clId="{6096F041-4532-4B3E-B6E9-C6449CCE93FC}" dt="2025-03-04T19:34:55.691" v="693" actId="478"/>
        <pc:sldMkLst>
          <pc:docMk/>
          <pc:sldMk cId="3149859830" sldId="1406"/>
        </pc:sldMkLst>
      </pc:sldChg>
      <pc:sldChg chg="modSp mod">
        <pc:chgData name="Alyssa Menzel" userId="ee25cdd8-dfef-4cf6-84db-b24998eb153d" providerId="ADAL" clId="{6096F041-4532-4B3E-B6E9-C6449CCE93FC}" dt="2025-03-03T21:57:32.771" v="666" actId="20577"/>
        <pc:sldMkLst>
          <pc:docMk/>
          <pc:sldMk cId="4135259509" sldId="1485"/>
        </pc:sldMkLst>
        <pc:spChg chg="mod">
          <ac:chgData name="Alyssa Menzel" userId="ee25cdd8-dfef-4cf6-84db-b24998eb153d" providerId="ADAL" clId="{6096F041-4532-4B3E-B6E9-C6449CCE93FC}" dt="2025-03-03T21:56:41.937" v="617" actId="14100"/>
          <ac:spMkLst>
            <pc:docMk/>
            <pc:sldMk cId="4135259509" sldId="1485"/>
            <ac:spMk id="38" creationId="{DD8CC418-CDFC-476C-A941-44C98521D9BF}"/>
          </ac:spMkLst>
        </pc:spChg>
        <pc:graphicFrameChg chg="modGraphic">
          <ac:chgData name="Alyssa Menzel" userId="ee25cdd8-dfef-4cf6-84db-b24998eb153d" providerId="ADAL" clId="{6096F041-4532-4B3E-B6E9-C6449CCE93FC}" dt="2025-03-03T21:57:32.771" v="666" actId="20577"/>
          <ac:graphicFrameMkLst>
            <pc:docMk/>
            <pc:sldMk cId="4135259509" sldId="1485"/>
            <ac:graphicFrameMk id="24" creationId="{96E1561A-C50D-4AD1-A13A-510880DF6AD7}"/>
          </ac:graphicFrameMkLst>
        </pc:graphicFrameChg>
      </pc:sldChg>
      <pc:sldChg chg="modSp mod">
        <pc:chgData name="Alyssa Menzel" userId="ee25cdd8-dfef-4cf6-84db-b24998eb153d" providerId="ADAL" clId="{6096F041-4532-4B3E-B6E9-C6449CCE93FC}" dt="2025-03-14T15:18:10.066" v="711" actId="20577"/>
        <pc:sldMkLst>
          <pc:docMk/>
          <pc:sldMk cId="4126846520" sldId="3162"/>
        </pc:sldMkLst>
        <pc:spChg chg="mod">
          <ac:chgData name="Alyssa Menzel" userId="ee25cdd8-dfef-4cf6-84db-b24998eb153d" providerId="ADAL" clId="{6096F041-4532-4B3E-B6E9-C6449CCE93FC}" dt="2025-03-14T15:18:10.066" v="711" actId="20577"/>
          <ac:spMkLst>
            <pc:docMk/>
            <pc:sldMk cId="4126846520" sldId="3162"/>
            <ac:spMk id="9" creationId="{4C1DDED4-D53C-ABCD-7019-9277FA00065D}"/>
          </ac:spMkLst>
        </pc:spChg>
      </pc:sldChg>
      <pc:sldChg chg="addSp delSp modSp mod">
        <pc:chgData name="Alyssa Menzel" userId="ee25cdd8-dfef-4cf6-84db-b24998eb153d" providerId="ADAL" clId="{6096F041-4532-4B3E-B6E9-C6449CCE93FC}" dt="2025-03-04T20:22:04.965" v="699" actId="1076"/>
        <pc:sldMkLst>
          <pc:docMk/>
          <pc:sldMk cId="3857473811" sldId="3372"/>
        </pc:sldMkLst>
        <pc:picChg chg="add mod">
          <ac:chgData name="Alyssa Menzel" userId="ee25cdd8-dfef-4cf6-84db-b24998eb153d" providerId="ADAL" clId="{6096F041-4532-4B3E-B6E9-C6449CCE93FC}" dt="2025-03-04T20:22:04.965" v="699" actId="1076"/>
          <ac:picMkLst>
            <pc:docMk/>
            <pc:sldMk cId="3857473811" sldId="3372"/>
            <ac:picMk id="3" creationId="{CAC8E83C-DA23-56BB-AB88-B91945AF183F}"/>
          </ac:picMkLst>
        </pc:picChg>
      </pc:sldChg>
      <pc:sldChg chg="modSp mod">
        <pc:chgData name="Alyssa Menzel" userId="ee25cdd8-dfef-4cf6-84db-b24998eb153d" providerId="ADAL" clId="{6096F041-4532-4B3E-B6E9-C6449CCE93FC}" dt="2025-03-04T20:24:10.699" v="704" actId="27636"/>
        <pc:sldMkLst>
          <pc:docMk/>
          <pc:sldMk cId="1191836172" sldId="3384"/>
        </pc:sldMkLst>
        <pc:spChg chg="mod">
          <ac:chgData name="Alyssa Menzel" userId="ee25cdd8-dfef-4cf6-84db-b24998eb153d" providerId="ADAL" clId="{6096F041-4532-4B3E-B6E9-C6449CCE93FC}" dt="2025-03-04T20:24:10.699" v="704" actId="27636"/>
          <ac:spMkLst>
            <pc:docMk/>
            <pc:sldMk cId="1191836172" sldId="3384"/>
            <ac:spMk id="4" creationId="{B9B09C96-B977-F0CA-A8C7-208592FC6CD0}"/>
          </ac:spMkLst>
        </pc:spChg>
      </pc:sldChg>
      <pc:sldChg chg="modSp add del">
        <pc:chgData name="Alyssa Menzel" userId="ee25cdd8-dfef-4cf6-84db-b24998eb153d" providerId="ADAL" clId="{6096F041-4532-4B3E-B6E9-C6449CCE93FC}" dt="2025-03-04T19:33:56.794" v="680" actId="47"/>
        <pc:sldMkLst>
          <pc:docMk/>
          <pc:sldMk cId="1506281595" sldId="2134805348"/>
        </pc:sldMkLst>
      </pc:sldChg>
      <pc:sldMasterChg chg="delSldLayout">
        <pc:chgData name="Alyssa Menzel" userId="ee25cdd8-dfef-4cf6-84db-b24998eb153d" providerId="ADAL" clId="{6096F041-4532-4B3E-B6E9-C6449CCE93FC}" dt="2025-03-04T19:33:56.794" v="680" actId="47"/>
        <pc:sldMasterMkLst>
          <pc:docMk/>
          <pc:sldMasterMk cId="614093195" sldId="2147483884"/>
        </pc:sldMasterMkLst>
        <pc:sldLayoutChg chg="del">
          <pc:chgData name="Alyssa Menzel" userId="ee25cdd8-dfef-4cf6-84db-b24998eb153d" providerId="ADAL" clId="{6096F041-4532-4B3E-B6E9-C6449CCE93FC}" dt="2025-03-04T19:33:56.794" v="680" actId="47"/>
          <pc:sldLayoutMkLst>
            <pc:docMk/>
            <pc:sldMasterMk cId="614093195" sldId="2147483884"/>
            <pc:sldLayoutMk cId="2468683882" sldId="2147483932"/>
          </pc:sldLayoutMkLst>
        </pc:sldLayoutChg>
      </pc:sldMasterChg>
    </pc:docChg>
  </pc:docChgLst>
  <pc:docChgLst>
    <pc:chgData name="Ryleigh Escoboza" userId="S::rescoboza@kpenvironmental.com::30bb8262-23dc-4e2a-aa7e-78ee9d682d54" providerId="AD" clId="Web-{996064E3-22DE-33E0-CE76-5C346BB04038}"/>
    <pc:docChg chg="modSld sldOrd">
      <pc:chgData name="Ryleigh Escoboza" userId="S::rescoboza@kpenvironmental.com::30bb8262-23dc-4e2a-aa7e-78ee9d682d54" providerId="AD" clId="Web-{996064E3-22DE-33E0-CE76-5C346BB04038}" dt="2025-01-10T20:25:54.639" v="116"/>
      <pc:docMkLst>
        <pc:docMk/>
      </pc:docMkLst>
      <pc:sldChg chg="addSp delSp modSp">
        <pc:chgData name="Ryleigh Escoboza" userId="S::rescoboza@kpenvironmental.com::30bb8262-23dc-4e2a-aa7e-78ee9d682d54" providerId="AD" clId="Web-{996064E3-22DE-33E0-CE76-5C346BB04038}" dt="2025-01-10T20:25:54.639" v="116"/>
        <pc:sldMkLst>
          <pc:docMk/>
          <pc:sldMk cId="0" sldId="256"/>
        </pc:sldMkLst>
      </pc:sldChg>
      <pc:sldChg chg="addSp delSp modSp">
        <pc:chgData name="Ryleigh Escoboza" userId="S::rescoboza@kpenvironmental.com::30bb8262-23dc-4e2a-aa7e-78ee9d682d54" providerId="AD" clId="Web-{996064E3-22DE-33E0-CE76-5C346BB04038}" dt="2025-01-10T19:43:08.587" v="99"/>
        <pc:sldMkLst>
          <pc:docMk/>
          <pc:sldMk cId="0" sldId="257"/>
        </pc:sldMkLst>
      </pc:sldChg>
      <pc:sldChg chg="modSp">
        <pc:chgData name="Ryleigh Escoboza" userId="S::rescoboza@kpenvironmental.com::30bb8262-23dc-4e2a-aa7e-78ee9d682d54" providerId="AD" clId="Web-{996064E3-22DE-33E0-CE76-5C346BB04038}" dt="2025-01-10T17:36:12.268" v="55" actId="14100"/>
        <pc:sldMkLst>
          <pc:docMk/>
          <pc:sldMk cId="0" sldId="261"/>
        </pc:sldMkLst>
      </pc:sldChg>
      <pc:sldChg chg="modSp">
        <pc:chgData name="Ryleigh Escoboza" userId="S::rescoboza@kpenvironmental.com::30bb8262-23dc-4e2a-aa7e-78ee9d682d54" providerId="AD" clId="Web-{996064E3-22DE-33E0-CE76-5C346BB04038}" dt="2025-01-10T17:29:20.190" v="14" actId="1076"/>
        <pc:sldMkLst>
          <pc:docMk/>
          <pc:sldMk cId="0" sldId="264"/>
        </pc:sldMkLst>
      </pc:sldChg>
      <pc:sldChg chg="modSp">
        <pc:chgData name="Ryleigh Escoboza" userId="S::rescoboza@kpenvironmental.com::30bb8262-23dc-4e2a-aa7e-78ee9d682d54" providerId="AD" clId="Web-{996064E3-22DE-33E0-CE76-5C346BB04038}" dt="2025-01-10T17:06:27.010" v="11" actId="1076"/>
        <pc:sldMkLst>
          <pc:docMk/>
          <pc:sldMk cId="0" sldId="265"/>
        </pc:sldMkLst>
      </pc:sldChg>
      <pc:sldChg chg="modSp">
        <pc:chgData name="Ryleigh Escoboza" userId="S::rescoboza@kpenvironmental.com::30bb8262-23dc-4e2a-aa7e-78ee9d682d54" providerId="AD" clId="Web-{996064E3-22DE-33E0-CE76-5C346BB04038}" dt="2025-01-10T17:47:09.974" v="62" actId="20577"/>
        <pc:sldMkLst>
          <pc:docMk/>
          <pc:sldMk cId="0" sldId="266"/>
        </pc:sldMkLst>
      </pc:sldChg>
      <pc:sldChg chg="modSp">
        <pc:chgData name="Ryleigh Escoboza" userId="S::rescoboza@kpenvironmental.com::30bb8262-23dc-4e2a-aa7e-78ee9d682d54" providerId="AD" clId="Web-{996064E3-22DE-33E0-CE76-5C346BB04038}" dt="2025-01-10T17:48:18.854" v="63" actId="1076"/>
        <pc:sldMkLst>
          <pc:docMk/>
          <pc:sldMk cId="0" sldId="267"/>
        </pc:sldMkLst>
      </pc:sldChg>
      <pc:sldChg chg="modSp ord">
        <pc:chgData name="Ryleigh Escoboza" userId="S::rescoboza@kpenvironmental.com::30bb8262-23dc-4e2a-aa7e-78ee9d682d54" providerId="AD" clId="Web-{996064E3-22DE-33E0-CE76-5C346BB04038}" dt="2025-01-10T17:52:01.808" v="77"/>
        <pc:sldMkLst>
          <pc:docMk/>
          <pc:sldMk cId="0" sldId="270"/>
        </pc:sldMkLst>
      </pc:sldChg>
      <pc:sldChg chg="modSp">
        <pc:chgData name="Ryleigh Escoboza" userId="S::rescoboza@kpenvironmental.com::30bb8262-23dc-4e2a-aa7e-78ee9d682d54" providerId="AD" clId="Web-{996064E3-22DE-33E0-CE76-5C346BB04038}" dt="2025-01-10T17:57:16.012" v="97" actId="1076"/>
        <pc:sldMkLst>
          <pc:docMk/>
          <pc:sldMk cId="0" sldId="271"/>
        </pc:sldMkLst>
      </pc:sldChg>
      <pc:sldChg chg="modSp">
        <pc:chgData name="Ryleigh Escoboza" userId="S::rescoboza@kpenvironmental.com::30bb8262-23dc-4e2a-aa7e-78ee9d682d54" providerId="AD" clId="Web-{996064E3-22DE-33E0-CE76-5C346BB04038}" dt="2025-01-10T17:53:02.099" v="94" actId="14100"/>
        <pc:sldMkLst>
          <pc:docMk/>
          <pc:sldMk cId="629557722" sldId="276"/>
        </pc:sldMkLst>
      </pc:sldChg>
      <pc:sldChg chg="modSp">
        <pc:chgData name="Ryleigh Escoboza" userId="S::rescoboza@kpenvironmental.com::30bb8262-23dc-4e2a-aa7e-78ee9d682d54" providerId="AD" clId="Web-{996064E3-22DE-33E0-CE76-5C346BB04038}" dt="2025-01-10T17:35:00.872" v="53" actId="20577"/>
        <pc:sldMkLst>
          <pc:docMk/>
          <pc:sldMk cId="1953847729" sldId="277"/>
        </pc:sldMkLst>
      </pc:sldChg>
      <pc:sldChg chg="delSp modSp">
        <pc:chgData name="Ryleigh Escoboza" userId="S::rescoboza@kpenvironmental.com::30bb8262-23dc-4e2a-aa7e-78ee9d682d54" providerId="AD" clId="Web-{996064E3-22DE-33E0-CE76-5C346BB04038}" dt="2025-01-10T17:31:20.496" v="25"/>
        <pc:sldMkLst>
          <pc:docMk/>
          <pc:sldMk cId="2967517339" sldId="278"/>
        </pc:sldMkLst>
      </pc:sldChg>
      <pc:sldChg chg="delSp">
        <pc:chgData name="Ryleigh Escoboza" userId="S::rescoboza@kpenvironmental.com::30bb8262-23dc-4e2a-aa7e-78ee9d682d54" providerId="AD" clId="Web-{996064E3-22DE-33E0-CE76-5C346BB04038}" dt="2025-01-10T17:43:25.019" v="59"/>
        <pc:sldMkLst>
          <pc:docMk/>
          <pc:sldMk cId="2546989246" sldId="279"/>
        </pc:sldMkLst>
      </pc:sldChg>
      <pc:sldChg chg="delSp modSp">
        <pc:chgData name="Ryleigh Escoboza" userId="S::rescoboza@kpenvironmental.com::30bb8262-23dc-4e2a-aa7e-78ee9d682d54" providerId="AD" clId="Web-{996064E3-22DE-33E0-CE76-5C346BB04038}" dt="2025-01-10T17:46:28.439" v="61"/>
        <pc:sldMkLst>
          <pc:docMk/>
          <pc:sldMk cId="3474252849" sldId="280"/>
        </pc:sldMkLst>
      </pc:sldChg>
    </pc:docChg>
  </pc:docChgLst>
  <pc:docChgLst>
    <pc:chgData name="Ashley Groeneveld" userId="65c3c5c0-51e2-4000-b9e5-953306d4fbb1" providerId="ADAL" clId="{F8937A5A-5A3E-45D0-86C5-54E13864D89F}"/>
    <pc:docChg chg="undo custSel modSld">
      <pc:chgData name="Ashley Groeneveld" userId="65c3c5c0-51e2-4000-b9e5-953306d4fbb1" providerId="ADAL" clId="{F8937A5A-5A3E-45D0-86C5-54E13864D89F}" dt="2025-01-17T22:12:56.649" v="2559" actId="20577"/>
      <pc:docMkLst>
        <pc:docMk/>
      </pc:docMkLst>
      <pc:sldChg chg="addSp delSp modSp mod">
        <pc:chgData name="Ashley Groeneveld" userId="65c3c5c0-51e2-4000-b9e5-953306d4fbb1" providerId="ADAL" clId="{F8937A5A-5A3E-45D0-86C5-54E13864D89F}" dt="2025-01-17T22:12:56.649" v="2559" actId="20577"/>
        <pc:sldMkLst>
          <pc:docMk/>
          <pc:sldMk cId="0" sldId="266"/>
        </pc:sldMkLst>
      </pc:sldChg>
      <pc:sldChg chg="modSp mod">
        <pc:chgData name="Ashley Groeneveld" userId="65c3c5c0-51e2-4000-b9e5-953306d4fbb1" providerId="ADAL" clId="{F8937A5A-5A3E-45D0-86C5-54E13864D89F}" dt="2025-01-17T22:10:13.175" v="2169" actId="20577"/>
        <pc:sldMkLst>
          <pc:docMk/>
          <pc:sldMk cId="0" sldId="267"/>
        </pc:sldMkLst>
      </pc:sldChg>
      <pc:sldChg chg="modSp mod">
        <pc:chgData name="Ashley Groeneveld" userId="65c3c5c0-51e2-4000-b9e5-953306d4fbb1" providerId="ADAL" clId="{F8937A5A-5A3E-45D0-86C5-54E13864D89F}" dt="2025-01-17T22:12:02.565" v="2524" actId="20577"/>
        <pc:sldMkLst>
          <pc:docMk/>
          <pc:sldMk cId="0" sldId="268"/>
        </pc:sldMkLst>
      </pc:sldChg>
    </pc:docChg>
  </pc:docChgLst>
  <pc:docChgLst>
    <pc:chgData name="Courtney Van Winkle" userId="5b46fd69-0947-41fe-97fa-41fc9c6e1eff" providerId="ADAL" clId="{84A45287-C4F8-4DB4-9079-C414D620E105}"/>
    <pc:docChg chg="undo redo custSel addSld modSld">
      <pc:chgData name="Courtney Van Winkle" userId="5b46fd69-0947-41fe-97fa-41fc9c6e1eff" providerId="ADAL" clId="{84A45287-C4F8-4DB4-9079-C414D620E105}" dt="2025-01-17T22:45:35.539" v="1195" actId="1076"/>
      <pc:docMkLst>
        <pc:docMk/>
      </pc:docMkLst>
      <pc:sldChg chg="modSp mod">
        <pc:chgData name="Courtney Van Winkle" userId="5b46fd69-0947-41fe-97fa-41fc9c6e1eff" providerId="ADAL" clId="{84A45287-C4F8-4DB4-9079-C414D620E105}" dt="2025-01-13T20:59:57.122" v="55" actId="403"/>
        <pc:sldMkLst>
          <pc:docMk/>
          <pc:sldMk cId="0" sldId="256"/>
        </pc:sldMkLst>
      </pc:sldChg>
      <pc:sldChg chg="addSp delSp modSp mod">
        <pc:chgData name="Courtney Van Winkle" userId="5b46fd69-0947-41fe-97fa-41fc9c6e1eff" providerId="ADAL" clId="{84A45287-C4F8-4DB4-9079-C414D620E105}" dt="2025-01-16T19:18:46.739" v="176" actId="478"/>
        <pc:sldMkLst>
          <pc:docMk/>
          <pc:sldMk cId="0" sldId="259"/>
        </pc:sldMkLst>
      </pc:sldChg>
      <pc:sldChg chg="modSp mod">
        <pc:chgData name="Courtney Van Winkle" userId="5b46fd69-0947-41fe-97fa-41fc9c6e1eff" providerId="ADAL" clId="{84A45287-C4F8-4DB4-9079-C414D620E105}" dt="2025-01-16T19:16:30.711" v="152" actId="20577"/>
        <pc:sldMkLst>
          <pc:docMk/>
          <pc:sldMk cId="0" sldId="261"/>
        </pc:sldMkLst>
      </pc:sldChg>
      <pc:sldChg chg="modSp mod">
        <pc:chgData name="Courtney Van Winkle" userId="5b46fd69-0947-41fe-97fa-41fc9c6e1eff" providerId="ADAL" clId="{84A45287-C4F8-4DB4-9079-C414D620E105}" dt="2025-01-16T20:02:10.543" v="746" actId="21"/>
        <pc:sldMkLst>
          <pc:docMk/>
          <pc:sldMk cId="0" sldId="262"/>
        </pc:sldMkLst>
      </pc:sldChg>
      <pc:sldChg chg="addSp modSp mod">
        <pc:chgData name="Courtney Van Winkle" userId="5b46fd69-0947-41fe-97fa-41fc9c6e1eff" providerId="ADAL" clId="{84A45287-C4F8-4DB4-9079-C414D620E105}" dt="2025-01-16T19:50:04.593" v="682" actId="1076"/>
        <pc:sldMkLst>
          <pc:docMk/>
          <pc:sldMk cId="0" sldId="264"/>
        </pc:sldMkLst>
      </pc:sldChg>
      <pc:sldChg chg="addSp delSp modSp mod">
        <pc:chgData name="Courtney Van Winkle" userId="5b46fd69-0947-41fe-97fa-41fc9c6e1eff" providerId="ADAL" clId="{84A45287-C4F8-4DB4-9079-C414D620E105}" dt="2025-01-17T22:40:23.418" v="1170" actId="552"/>
        <pc:sldMkLst>
          <pc:docMk/>
          <pc:sldMk cId="0" sldId="266"/>
        </pc:sldMkLst>
      </pc:sldChg>
      <pc:sldChg chg="addSp modSp mod">
        <pc:chgData name="Courtney Van Winkle" userId="5b46fd69-0947-41fe-97fa-41fc9c6e1eff" providerId="ADAL" clId="{84A45287-C4F8-4DB4-9079-C414D620E105}" dt="2025-01-17T22:41:59.397" v="1176" actId="1076"/>
        <pc:sldMkLst>
          <pc:docMk/>
          <pc:sldMk cId="0" sldId="267"/>
        </pc:sldMkLst>
      </pc:sldChg>
      <pc:sldChg chg="addSp delSp modSp mod">
        <pc:chgData name="Courtney Van Winkle" userId="5b46fd69-0947-41fe-97fa-41fc9c6e1eff" providerId="ADAL" clId="{84A45287-C4F8-4DB4-9079-C414D620E105}" dt="2025-01-16T19:57:43.704" v="702" actId="20577"/>
        <pc:sldMkLst>
          <pc:docMk/>
          <pc:sldMk cId="0" sldId="268"/>
        </pc:sldMkLst>
      </pc:sldChg>
      <pc:sldChg chg="addSp modSp mod">
        <pc:chgData name="Courtney Van Winkle" userId="5b46fd69-0947-41fe-97fa-41fc9c6e1eff" providerId="ADAL" clId="{84A45287-C4F8-4DB4-9079-C414D620E105}" dt="2025-01-17T20:09:50.563" v="1016" actId="20577"/>
        <pc:sldMkLst>
          <pc:docMk/>
          <pc:sldMk cId="0" sldId="271"/>
        </pc:sldMkLst>
      </pc:sldChg>
      <pc:sldChg chg="addSp modSp mod">
        <pc:chgData name="Courtney Van Winkle" userId="5b46fd69-0947-41fe-97fa-41fc9c6e1eff" providerId="ADAL" clId="{84A45287-C4F8-4DB4-9079-C414D620E105}" dt="2025-01-16T22:22:02.620" v="859" actId="207"/>
        <pc:sldMkLst>
          <pc:docMk/>
          <pc:sldMk cId="0" sldId="272"/>
        </pc:sldMkLst>
      </pc:sldChg>
      <pc:sldChg chg="addSp delSp modSp mod">
        <pc:chgData name="Courtney Van Winkle" userId="5b46fd69-0947-41fe-97fa-41fc9c6e1eff" providerId="ADAL" clId="{84A45287-C4F8-4DB4-9079-C414D620E105}" dt="2025-01-16T22:36:24.164" v="1013" actId="1076"/>
        <pc:sldMkLst>
          <pc:docMk/>
          <pc:sldMk cId="0" sldId="273"/>
        </pc:sldMkLst>
      </pc:sldChg>
      <pc:sldChg chg="addSp delSp modSp mod">
        <pc:chgData name="Courtney Van Winkle" userId="5b46fd69-0947-41fe-97fa-41fc9c6e1eff" providerId="ADAL" clId="{84A45287-C4F8-4DB4-9079-C414D620E105}" dt="2025-01-17T22:44:21.860" v="1182" actId="1076"/>
        <pc:sldMkLst>
          <pc:docMk/>
          <pc:sldMk cId="629557722" sldId="276"/>
        </pc:sldMkLst>
      </pc:sldChg>
      <pc:sldChg chg="addSp modSp mod">
        <pc:chgData name="Courtney Van Winkle" userId="5b46fd69-0947-41fe-97fa-41fc9c6e1eff" providerId="ADAL" clId="{84A45287-C4F8-4DB4-9079-C414D620E105}" dt="2025-01-17T22:45:35.539" v="1195" actId="1076"/>
        <pc:sldMkLst>
          <pc:docMk/>
          <pc:sldMk cId="1953847729" sldId="277"/>
        </pc:sldMkLst>
      </pc:sldChg>
      <pc:sldChg chg="addSp delSp modSp mod">
        <pc:chgData name="Courtney Van Winkle" userId="5b46fd69-0947-41fe-97fa-41fc9c6e1eff" providerId="ADAL" clId="{84A45287-C4F8-4DB4-9079-C414D620E105}" dt="2025-01-15T20:42:49.478" v="116" actId="165"/>
        <pc:sldMkLst>
          <pc:docMk/>
          <pc:sldMk cId="2420917666" sldId="281"/>
        </pc:sldMkLst>
      </pc:sldChg>
      <pc:sldChg chg="modSp mod modNotesTx">
        <pc:chgData name="Courtney Van Winkle" userId="5b46fd69-0947-41fe-97fa-41fc9c6e1eff" providerId="ADAL" clId="{84A45287-C4F8-4DB4-9079-C414D620E105}" dt="2025-01-16T19:17:40.108" v="169" actId="6549"/>
        <pc:sldMkLst>
          <pc:docMk/>
          <pc:sldMk cId="3899668595" sldId="287"/>
        </pc:sldMkLst>
      </pc:sldChg>
      <pc:sldChg chg="modSp add mod">
        <pc:chgData name="Courtney Van Winkle" userId="5b46fd69-0947-41fe-97fa-41fc9c6e1eff" providerId="ADAL" clId="{84A45287-C4F8-4DB4-9079-C414D620E105}" dt="2025-01-16T20:04:21.588" v="826" actId="20577"/>
        <pc:sldMkLst>
          <pc:docMk/>
          <pc:sldMk cId="4139306950" sldId="288"/>
        </pc:sldMkLst>
      </pc:sldChg>
    </pc:docChg>
  </pc:docChgLst>
  <pc:docChgLst>
    <pc:chgData name="Gabriella  Glener" userId="4087af01-9437-4b67-a99e-79d23ecc2dd4" providerId="ADAL" clId="{D6F9D69E-BC93-4265-A2F4-1EF9B82E1452}"/>
    <pc:docChg chg="undo custSel modSld sldOrd modMainMaster">
      <pc:chgData name="Gabriella  Glener" userId="4087af01-9437-4b67-a99e-79d23ecc2dd4" providerId="ADAL" clId="{D6F9D69E-BC93-4265-A2F4-1EF9B82E1452}" dt="2025-02-10T20:41:06.478" v="7" actId="20578"/>
      <pc:docMkLst>
        <pc:docMk/>
      </pc:docMkLst>
      <pc:sldChg chg="ord">
        <pc:chgData name="Gabriella  Glener" userId="4087af01-9437-4b67-a99e-79d23ecc2dd4" providerId="ADAL" clId="{D6F9D69E-BC93-4265-A2F4-1EF9B82E1452}" dt="2025-02-10T20:41:06.478" v="7" actId="20578"/>
        <pc:sldMkLst>
          <pc:docMk/>
          <pc:sldMk cId="0" sldId="260"/>
        </pc:sldMkLst>
      </pc:sldChg>
      <pc:sldMasterChg chg="addSp modSp mod">
        <pc:chgData name="Gabriella  Glener" userId="4087af01-9437-4b67-a99e-79d23ecc2dd4" providerId="ADAL" clId="{D6F9D69E-BC93-4265-A2F4-1EF9B82E1452}" dt="2025-02-10T20:41:04.411" v="6" actId="1076"/>
        <pc:sldMasterMkLst>
          <pc:docMk/>
          <pc:sldMasterMk cId="614093195" sldId="2147483884"/>
        </pc:sldMasterMkLst>
        <pc:picChg chg="mod">
          <ac:chgData name="Gabriella  Glener" userId="4087af01-9437-4b67-a99e-79d23ecc2dd4" providerId="ADAL" clId="{D6F9D69E-BC93-4265-A2F4-1EF9B82E1452}" dt="2025-02-10T20:41:04.411" v="6" actId="1076"/>
          <ac:picMkLst>
            <pc:docMk/>
            <pc:sldMasterMk cId="614093195" sldId="2147483884"/>
            <ac:picMk id="16" creationId="{9FA76C62-CBE9-9C1D-1AE5-703628CF4FC9}"/>
          </ac:picMkLst>
        </pc:picChg>
      </pc:sldMasterChg>
    </pc:docChg>
  </pc:docChgLst>
  <pc:docChgLst>
    <pc:chgData name="Gabriella  Glener" userId="4087af01-9437-4b67-a99e-79d23ecc2dd4" providerId="ADAL" clId="{B706D629-EE1C-4C58-899D-597A8F27ED34}"/>
    <pc:docChg chg="undo redo custSel addSld delSld modSld sldOrd modMainMaster">
      <pc:chgData name="Gabriella  Glener" userId="4087af01-9437-4b67-a99e-79d23ecc2dd4" providerId="ADAL" clId="{B706D629-EE1C-4C58-899D-597A8F27ED34}" dt="2025-02-11T22:16:28.093" v="785" actId="27614"/>
      <pc:docMkLst>
        <pc:docMk/>
      </pc:docMkLst>
      <pc:sldChg chg="new del">
        <pc:chgData name="Gabriella  Glener" userId="4087af01-9437-4b67-a99e-79d23ecc2dd4" providerId="ADAL" clId="{B706D629-EE1C-4C58-899D-597A8F27ED34}" dt="2025-02-11T18:50:14.508" v="7" actId="47"/>
        <pc:sldMkLst>
          <pc:docMk/>
          <pc:sldMk cId="1598659269" sldId="258"/>
        </pc:sldMkLst>
      </pc:sldChg>
      <pc:sldChg chg="del">
        <pc:chgData name="Gabriella  Glener" userId="4087af01-9437-4b67-a99e-79d23ecc2dd4" providerId="ADAL" clId="{B706D629-EE1C-4C58-899D-597A8F27ED34}" dt="2025-02-11T18:50:09.385" v="5" actId="47"/>
        <pc:sldMkLst>
          <pc:docMk/>
          <pc:sldMk cId="0" sldId="259"/>
        </pc:sldMkLst>
      </pc:sldChg>
      <pc:sldChg chg="addSp delSp modSp add del mod modClrScheme chgLayout">
        <pc:chgData name="Gabriella  Glener" userId="4087af01-9437-4b67-a99e-79d23ecc2dd4" providerId="ADAL" clId="{B706D629-EE1C-4C58-899D-597A8F27ED34}" dt="2025-02-11T21:26:26.516" v="739" actId="478"/>
        <pc:sldMkLst>
          <pc:docMk/>
          <pc:sldMk cId="0" sldId="266"/>
        </pc:sldMkLst>
      </pc:sldChg>
      <pc:sldChg chg="addSp delSp modSp add del mod modClrScheme chgLayout">
        <pc:chgData name="Gabriella  Glener" userId="4087af01-9437-4b67-a99e-79d23ecc2dd4" providerId="ADAL" clId="{B706D629-EE1C-4C58-899D-597A8F27ED34}" dt="2025-02-11T21:27:50.392" v="744" actId="1076"/>
        <pc:sldMkLst>
          <pc:docMk/>
          <pc:sldMk cId="0" sldId="268"/>
        </pc:sldMkLst>
      </pc:sldChg>
      <pc:sldChg chg="addSp delSp modSp add mod modClrScheme chgLayout">
        <pc:chgData name="Gabriella  Glener" userId="4087af01-9437-4b67-a99e-79d23ecc2dd4" providerId="ADAL" clId="{B706D629-EE1C-4C58-899D-597A8F27ED34}" dt="2025-02-11T20:42:31.133" v="704" actId="478"/>
        <pc:sldMkLst>
          <pc:docMk/>
          <pc:sldMk cId="2420917666" sldId="281"/>
        </pc:sldMkLst>
      </pc:sldChg>
      <pc:sldChg chg="delSp add del mod modClrScheme chgLayout">
        <pc:chgData name="Gabriella  Glener" userId="4087af01-9437-4b67-a99e-79d23ecc2dd4" providerId="ADAL" clId="{B706D629-EE1C-4C58-899D-597A8F27ED34}" dt="2025-02-11T20:42:33.586" v="705" actId="47"/>
        <pc:sldMkLst>
          <pc:docMk/>
          <pc:sldMk cId="2138463078" sldId="342"/>
        </pc:sldMkLst>
      </pc:sldChg>
      <pc:sldChg chg="del">
        <pc:chgData name="Gabriella  Glener" userId="4087af01-9437-4b67-a99e-79d23ecc2dd4" providerId="ADAL" clId="{B706D629-EE1C-4C58-899D-597A8F27ED34}" dt="2025-02-11T18:50:01.106" v="4" actId="47"/>
        <pc:sldMkLst>
          <pc:docMk/>
          <pc:sldMk cId="1754481527" sldId="350"/>
        </pc:sldMkLst>
      </pc:sldChg>
      <pc:sldChg chg="addSp delSp modSp add mod modClrScheme chgLayout">
        <pc:chgData name="Gabriella  Glener" userId="4087af01-9437-4b67-a99e-79d23ecc2dd4" providerId="ADAL" clId="{B706D629-EE1C-4C58-899D-597A8F27ED34}" dt="2025-02-11T18:58:23.756" v="145" actId="478"/>
        <pc:sldMkLst>
          <pc:docMk/>
          <pc:sldMk cId="3149859830" sldId="1406"/>
        </pc:sldMkLst>
      </pc:sldChg>
      <pc:sldChg chg="addSp delSp modSp add mod modClrScheme chgLayout">
        <pc:chgData name="Gabriella  Glener" userId="4087af01-9437-4b67-a99e-79d23ecc2dd4" providerId="ADAL" clId="{B706D629-EE1C-4C58-899D-597A8F27ED34}" dt="2025-02-11T18:58:26.749" v="146" actId="478"/>
        <pc:sldMkLst>
          <pc:docMk/>
          <pc:sldMk cId="4135259509" sldId="1485"/>
        </pc:sldMkLst>
        <pc:spChg chg="add del mod">
          <ac:chgData name="Gabriella  Glener" userId="4087af01-9437-4b67-a99e-79d23ecc2dd4" providerId="ADAL" clId="{B706D629-EE1C-4C58-899D-597A8F27ED34}" dt="2025-02-11T18:57:39.874" v="131" actId="207"/>
          <ac:spMkLst>
            <pc:docMk/>
            <pc:sldMk cId="4135259509" sldId="1485"/>
            <ac:spMk id="9" creationId="{E01A723B-C618-81BC-8160-27543E16370C}"/>
          </ac:spMkLst>
        </pc:spChg>
        <pc:spChg chg="mod">
          <ac:chgData name="Gabriella  Glener" userId="4087af01-9437-4b67-a99e-79d23ecc2dd4" providerId="ADAL" clId="{B706D629-EE1C-4C58-899D-597A8F27ED34}" dt="2025-02-11T18:57:15.581" v="127" actId="14100"/>
          <ac:spMkLst>
            <pc:docMk/>
            <pc:sldMk cId="4135259509" sldId="1485"/>
            <ac:spMk id="38" creationId="{DD8CC418-CDFC-476C-A941-44C98521D9BF}"/>
          </ac:spMkLst>
        </pc:spChg>
        <pc:picChg chg="mod">
          <ac:chgData name="Gabriella  Glener" userId="4087af01-9437-4b67-a99e-79d23ecc2dd4" providerId="ADAL" clId="{B706D629-EE1C-4C58-899D-597A8F27ED34}" dt="2025-02-11T18:57:15.011" v="126" actId="14100"/>
          <ac:picMkLst>
            <pc:docMk/>
            <pc:sldMk cId="4135259509" sldId="1485"/>
            <ac:picMk id="36" creationId="{F00CF60F-32A9-441F-BD0F-BC82D35BBDC9}"/>
          </ac:picMkLst>
        </pc:picChg>
      </pc:sldChg>
      <pc:sldChg chg="delSp add mod modClrScheme chgLayout">
        <pc:chgData name="Gabriella  Glener" userId="4087af01-9437-4b67-a99e-79d23ecc2dd4" providerId="ADAL" clId="{B706D629-EE1C-4C58-899D-597A8F27ED34}" dt="2025-02-11T19:36:03.096" v="322" actId="478"/>
        <pc:sldMkLst>
          <pc:docMk/>
          <pc:sldMk cId="2609903822" sldId="3116"/>
        </pc:sldMkLst>
      </pc:sldChg>
      <pc:sldChg chg="del">
        <pc:chgData name="Gabriella  Glener" userId="4087af01-9437-4b67-a99e-79d23ecc2dd4" providerId="ADAL" clId="{B706D629-EE1C-4C58-899D-597A8F27ED34}" dt="2025-02-11T18:49:40.602" v="2" actId="47"/>
        <pc:sldMkLst>
          <pc:docMk/>
          <pc:sldMk cId="96241246" sldId="3117"/>
        </pc:sldMkLst>
      </pc:sldChg>
      <pc:sldChg chg="delSp modSp add mod modClrScheme chgLayout">
        <pc:chgData name="Gabriella  Glener" userId="4087af01-9437-4b67-a99e-79d23ecc2dd4" providerId="ADAL" clId="{B706D629-EE1C-4C58-899D-597A8F27ED34}" dt="2025-02-11T19:35:51.304" v="319" actId="1076"/>
        <pc:sldMkLst>
          <pc:docMk/>
          <pc:sldMk cId="839396489" sldId="3121"/>
        </pc:sldMkLst>
        <pc:spChg chg="mod ord">
          <ac:chgData name="Gabriella  Glener" userId="4087af01-9437-4b67-a99e-79d23ecc2dd4" providerId="ADAL" clId="{B706D629-EE1C-4C58-899D-597A8F27ED34}" dt="2025-02-11T19:35:51.304" v="319" actId="1076"/>
          <ac:spMkLst>
            <pc:docMk/>
            <pc:sldMk cId="839396489" sldId="3121"/>
            <ac:spMk id="3" creationId="{DC27756F-9AB7-B641-B092-D08068C73E09}"/>
          </ac:spMkLst>
        </pc:spChg>
      </pc:sldChg>
      <pc:sldChg chg="del">
        <pc:chgData name="Gabriella  Glener" userId="4087af01-9437-4b67-a99e-79d23ecc2dd4" providerId="ADAL" clId="{B706D629-EE1C-4C58-899D-597A8F27ED34}" dt="2025-02-11T18:49:40.602" v="2" actId="47"/>
        <pc:sldMkLst>
          <pc:docMk/>
          <pc:sldMk cId="4282479939" sldId="3122"/>
        </pc:sldMkLst>
      </pc:sldChg>
      <pc:sldChg chg="del">
        <pc:chgData name="Gabriella  Glener" userId="4087af01-9437-4b67-a99e-79d23ecc2dd4" providerId="ADAL" clId="{B706D629-EE1C-4C58-899D-597A8F27ED34}" dt="2025-02-11T18:49:40.602" v="2" actId="47"/>
        <pc:sldMkLst>
          <pc:docMk/>
          <pc:sldMk cId="3603456237" sldId="3125"/>
        </pc:sldMkLst>
      </pc:sldChg>
      <pc:sldChg chg="delSp add mod">
        <pc:chgData name="Gabriella  Glener" userId="4087af01-9437-4b67-a99e-79d23ecc2dd4" providerId="ADAL" clId="{B706D629-EE1C-4C58-899D-597A8F27ED34}" dt="2025-02-11T19:36:08.314" v="323" actId="478"/>
        <pc:sldMkLst>
          <pc:docMk/>
          <pc:sldMk cId="2817146810" sldId="3129"/>
        </pc:sldMkLst>
      </pc:sldChg>
      <pc:sldChg chg="addSp delSp modSp add mod">
        <pc:chgData name="Gabriella  Glener" userId="4087af01-9437-4b67-a99e-79d23ecc2dd4" providerId="ADAL" clId="{B706D629-EE1C-4C58-899D-597A8F27ED34}" dt="2025-02-11T18:53:30.374" v="58" actId="20577"/>
        <pc:sldMkLst>
          <pc:docMk/>
          <pc:sldMk cId="1674270283" sldId="3149"/>
        </pc:sldMkLst>
      </pc:sldChg>
      <pc:sldChg chg="del">
        <pc:chgData name="Gabriella  Glener" userId="4087af01-9437-4b67-a99e-79d23ecc2dd4" providerId="ADAL" clId="{B706D629-EE1C-4C58-899D-597A8F27ED34}" dt="2025-02-11T18:50:09.385" v="5" actId="47"/>
        <pc:sldMkLst>
          <pc:docMk/>
          <pc:sldMk cId="4014699976" sldId="3153"/>
        </pc:sldMkLst>
      </pc:sldChg>
      <pc:sldChg chg="del">
        <pc:chgData name="Gabriella  Glener" userId="4087af01-9437-4b67-a99e-79d23ecc2dd4" providerId="ADAL" clId="{B706D629-EE1C-4C58-899D-597A8F27ED34}" dt="2025-02-11T18:50:01.106" v="4" actId="47"/>
        <pc:sldMkLst>
          <pc:docMk/>
          <pc:sldMk cId="2814740077" sldId="3154"/>
        </pc:sldMkLst>
      </pc:sldChg>
      <pc:sldChg chg="addSp delSp modSp add mod">
        <pc:chgData name="Gabriella  Glener" userId="4087af01-9437-4b67-a99e-79d23ecc2dd4" providerId="ADAL" clId="{B706D629-EE1C-4C58-899D-597A8F27ED34}" dt="2025-02-11T18:53:05.556" v="37" actId="20577"/>
        <pc:sldMkLst>
          <pc:docMk/>
          <pc:sldMk cId="4126846520" sldId="3162"/>
        </pc:sldMkLst>
      </pc:sldChg>
      <pc:sldChg chg="del">
        <pc:chgData name="Gabriella  Glener" userId="4087af01-9437-4b67-a99e-79d23ecc2dd4" providerId="ADAL" clId="{B706D629-EE1C-4C58-899D-597A8F27ED34}" dt="2025-02-11T18:49:07.874" v="0" actId="47"/>
        <pc:sldMkLst>
          <pc:docMk/>
          <pc:sldMk cId="2843531375" sldId="3174"/>
        </pc:sldMkLst>
      </pc:sldChg>
      <pc:sldChg chg="del">
        <pc:chgData name="Gabriella  Glener" userId="4087af01-9437-4b67-a99e-79d23ecc2dd4" providerId="ADAL" clId="{B706D629-EE1C-4C58-899D-597A8F27ED34}" dt="2025-02-11T18:49:28.805" v="1" actId="47"/>
        <pc:sldMkLst>
          <pc:docMk/>
          <pc:sldMk cId="3311996411" sldId="3176"/>
        </pc:sldMkLst>
      </pc:sldChg>
      <pc:sldChg chg="delSp add del mod">
        <pc:chgData name="Gabriella  Glener" userId="4087af01-9437-4b67-a99e-79d23ecc2dd4" providerId="ADAL" clId="{B706D629-EE1C-4C58-899D-597A8F27ED34}" dt="2025-02-11T19:35:14.906" v="315" actId="478"/>
        <pc:sldMkLst>
          <pc:docMk/>
          <pc:sldMk cId="1610205618" sldId="3204"/>
        </pc:sldMkLst>
      </pc:sldChg>
      <pc:sldChg chg="delSp add mod">
        <pc:chgData name="Gabriella  Glener" userId="4087af01-9437-4b67-a99e-79d23ecc2dd4" providerId="ADAL" clId="{B706D629-EE1C-4C58-899D-597A8F27ED34}" dt="2025-02-11T19:32:39.740" v="249" actId="478"/>
        <pc:sldMkLst>
          <pc:docMk/>
          <pc:sldMk cId="3571479799" sldId="3205"/>
        </pc:sldMkLst>
      </pc:sldChg>
      <pc:sldChg chg="delSp add mod">
        <pc:chgData name="Gabriella  Glener" userId="4087af01-9437-4b67-a99e-79d23ecc2dd4" providerId="ADAL" clId="{B706D629-EE1C-4C58-899D-597A8F27ED34}" dt="2025-02-11T19:33:17.501" v="251" actId="478"/>
        <pc:sldMkLst>
          <pc:docMk/>
          <pc:sldMk cId="2498668539" sldId="3206"/>
        </pc:sldMkLst>
      </pc:sldChg>
      <pc:sldChg chg="delSp add mod">
        <pc:chgData name="Gabriella  Glener" userId="4087af01-9437-4b67-a99e-79d23ecc2dd4" providerId="ADAL" clId="{B706D629-EE1C-4C58-899D-597A8F27ED34}" dt="2025-02-11T19:33:19.668" v="252" actId="478"/>
        <pc:sldMkLst>
          <pc:docMk/>
          <pc:sldMk cId="2382095285" sldId="3207"/>
        </pc:sldMkLst>
      </pc:sldChg>
      <pc:sldChg chg="delSp add mod">
        <pc:chgData name="Gabriella  Glener" userId="4087af01-9437-4b67-a99e-79d23ecc2dd4" providerId="ADAL" clId="{B706D629-EE1C-4C58-899D-597A8F27ED34}" dt="2025-02-11T19:37:49.900" v="361" actId="478"/>
        <pc:sldMkLst>
          <pc:docMk/>
          <pc:sldMk cId="543418331" sldId="3211"/>
        </pc:sldMkLst>
      </pc:sldChg>
      <pc:sldChg chg="del">
        <pc:chgData name="Gabriella  Glener" userId="4087af01-9437-4b67-a99e-79d23ecc2dd4" providerId="ADAL" clId="{B706D629-EE1C-4C58-899D-597A8F27ED34}" dt="2025-02-11T18:50:01.106" v="4" actId="47"/>
        <pc:sldMkLst>
          <pc:docMk/>
          <pc:sldMk cId="2462343659" sldId="3216"/>
        </pc:sldMkLst>
      </pc:sldChg>
      <pc:sldChg chg="del">
        <pc:chgData name="Gabriella  Glener" userId="4087af01-9437-4b67-a99e-79d23ecc2dd4" providerId="ADAL" clId="{B706D629-EE1C-4C58-899D-597A8F27ED34}" dt="2025-02-11T18:50:09.385" v="5" actId="47"/>
        <pc:sldMkLst>
          <pc:docMk/>
          <pc:sldMk cId="4141666792" sldId="3217"/>
        </pc:sldMkLst>
      </pc:sldChg>
      <pc:sldChg chg="del">
        <pc:chgData name="Gabriella  Glener" userId="4087af01-9437-4b67-a99e-79d23ecc2dd4" providerId="ADAL" clId="{B706D629-EE1C-4C58-899D-597A8F27ED34}" dt="2025-02-11T18:49:50.861" v="3" actId="47"/>
        <pc:sldMkLst>
          <pc:docMk/>
          <pc:sldMk cId="2440392785" sldId="3230"/>
        </pc:sldMkLst>
      </pc:sldChg>
      <pc:sldChg chg="addSp delSp modSp add mod">
        <pc:chgData name="Gabriella  Glener" userId="4087af01-9437-4b67-a99e-79d23ecc2dd4" providerId="ADAL" clId="{B706D629-EE1C-4C58-899D-597A8F27ED34}" dt="2025-02-11T19:32:10.807" v="240" actId="255"/>
        <pc:sldMkLst>
          <pc:docMk/>
          <pc:sldMk cId="4062519391" sldId="3231"/>
        </pc:sldMkLst>
        <pc:spChg chg="mod">
          <ac:chgData name="Gabriella  Glener" userId="4087af01-9437-4b67-a99e-79d23ecc2dd4" providerId="ADAL" clId="{B706D629-EE1C-4C58-899D-597A8F27ED34}" dt="2025-02-11T19:32:10.807" v="240" actId="255"/>
          <ac:spMkLst>
            <pc:docMk/>
            <pc:sldMk cId="4062519391" sldId="3231"/>
            <ac:spMk id="3" creationId="{037570A7-9ABE-481A-AF34-86EA704EBDEB}"/>
          </ac:spMkLst>
        </pc:spChg>
      </pc:sldChg>
      <pc:sldChg chg="del">
        <pc:chgData name="Gabriella  Glener" userId="4087af01-9437-4b67-a99e-79d23ecc2dd4" providerId="ADAL" clId="{B706D629-EE1C-4C58-899D-597A8F27ED34}" dt="2025-02-11T18:49:50.861" v="3" actId="47"/>
        <pc:sldMkLst>
          <pc:docMk/>
          <pc:sldMk cId="2005516663" sldId="3232"/>
        </pc:sldMkLst>
      </pc:sldChg>
      <pc:sldChg chg="del">
        <pc:chgData name="Gabriella  Glener" userId="4087af01-9437-4b67-a99e-79d23ecc2dd4" providerId="ADAL" clId="{B706D629-EE1C-4C58-899D-597A8F27ED34}" dt="2025-02-11T18:49:50.861" v="3" actId="47"/>
        <pc:sldMkLst>
          <pc:docMk/>
          <pc:sldMk cId="4256334612" sldId="3233"/>
        </pc:sldMkLst>
      </pc:sldChg>
      <pc:sldChg chg="delSp modSp add del mod">
        <pc:chgData name="Gabriella  Glener" userId="4087af01-9437-4b67-a99e-79d23ecc2dd4" providerId="ADAL" clId="{B706D629-EE1C-4C58-899D-597A8F27ED34}" dt="2025-02-11T19:35:11.799" v="314" actId="478"/>
        <pc:sldMkLst>
          <pc:docMk/>
          <pc:sldMk cId="3818692180" sldId="3234"/>
        </pc:sldMkLst>
        <pc:spChg chg="mod">
          <ac:chgData name="Gabriella  Glener" userId="4087af01-9437-4b67-a99e-79d23ecc2dd4" providerId="ADAL" clId="{B706D629-EE1C-4C58-899D-597A8F27ED34}" dt="2025-02-11T19:35:02.524" v="310" actId="2711"/>
          <ac:spMkLst>
            <pc:docMk/>
            <pc:sldMk cId="3818692180" sldId="3234"/>
            <ac:spMk id="2" creationId="{5AE836F2-7DE1-48FB-8F65-6D4771116569}"/>
          </ac:spMkLst>
        </pc:spChg>
        <pc:spChg chg="mod">
          <ac:chgData name="Gabriella  Glener" userId="4087af01-9437-4b67-a99e-79d23ecc2dd4" providerId="ADAL" clId="{B706D629-EE1C-4C58-899D-597A8F27ED34}" dt="2025-02-11T19:35:09.168" v="313" actId="207"/>
          <ac:spMkLst>
            <pc:docMk/>
            <pc:sldMk cId="3818692180" sldId="3234"/>
            <ac:spMk id="3" creationId="{6C3BF27F-FFBE-44B1-B201-8A63ECEB804F}"/>
          </ac:spMkLst>
        </pc:spChg>
      </pc:sldChg>
      <pc:sldChg chg="del">
        <pc:chgData name="Gabriella  Glener" userId="4087af01-9437-4b67-a99e-79d23ecc2dd4" providerId="ADAL" clId="{B706D629-EE1C-4C58-899D-597A8F27ED34}" dt="2025-02-11T18:49:40.602" v="2" actId="47"/>
        <pc:sldMkLst>
          <pc:docMk/>
          <pc:sldMk cId="1175999964" sldId="3235"/>
        </pc:sldMkLst>
      </pc:sldChg>
      <pc:sldChg chg="del">
        <pc:chgData name="Gabriella  Glener" userId="4087af01-9437-4b67-a99e-79d23ecc2dd4" providerId="ADAL" clId="{B706D629-EE1C-4C58-899D-597A8F27ED34}" dt="2025-02-11T18:49:28.805" v="1" actId="47"/>
        <pc:sldMkLst>
          <pc:docMk/>
          <pc:sldMk cId="829394122" sldId="3236"/>
        </pc:sldMkLst>
      </pc:sldChg>
      <pc:sldChg chg="del">
        <pc:chgData name="Gabriella  Glener" userId="4087af01-9437-4b67-a99e-79d23ecc2dd4" providerId="ADAL" clId="{B706D629-EE1C-4C58-899D-597A8F27ED34}" dt="2025-02-11T18:49:28.805" v="1" actId="47"/>
        <pc:sldMkLst>
          <pc:docMk/>
          <pc:sldMk cId="1487059374" sldId="3237"/>
        </pc:sldMkLst>
      </pc:sldChg>
      <pc:sldChg chg="del">
        <pc:chgData name="Gabriella  Glener" userId="4087af01-9437-4b67-a99e-79d23ecc2dd4" providerId="ADAL" clId="{B706D629-EE1C-4C58-899D-597A8F27ED34}" dt="2025-02-11T18:49:28.805" v="1" actId="47"/>
        <pc:sldMkLst>
          <pc:docMk/>
          <pc:sldMk cId="3760599266" sldId="3238"/>
        </pc:sldMkLst>
      </pc:sldChg>
      <pc:sldChg chg="delSp add mod modClrScheme chgLayout">
        <pc:chgData name="Gabriella  Glener" userId="4087af01-9437-4b67-a99e-79d23ecc2dd4" providerId="ADAL" clId="{B706D629-EE1C-4C58-899D-597A8F27ED34}" dt="2025-02-11T19:36:24.907" v="328" actId="478"/>
        <pc:sldMkLst>
          <pc:docMk/>
          <pc:sldMk cId="1065217922" sldId="3240"/>
        </pc:sldMkLst>
      </pc:sldChg>
      <pc:sldChg chg="del">
        <pc:chgData name="Gabriella  Glener" userId="4087af01-9437-4b67-a99e-79d23ecc2dd4" providerId="ADAL" clId="{B706D629-EE1C-4C58-899D-597A8F27ED34}" dt="2025-02-11T18:49:40.602" v="2" actId="47"/>
        <pc:sldMkLst>
          <pc:docMk/>
          <pc:sldMk cId="2124056586" sldId="3241"/>
        </pc:sldMkLst>
      </pc:sldChg>
      <pc:sldChg chg="del">
        <pc:chgData name="Gabriella  Glener" userId="4087af01-9437-4b67-a99e-79d23ecc2dd4" providerId="ADAL" clId="{B706D629-EE1C-4C58-899D-597A8F27ED34}" dt="2025-02-11T18:49:40.602" v="2" actId="47"/>
        <pc:sldMkLst>
          <pc:docMk/>
          <pc:sldMk cId="2120325571" sldId="3245"/>
        </pc:sldMkLst>
      </pc:sldChg>
      <pc:sldChg chg="del">
        <pc:chgData name="Gabriella  Glener" userId="4087af01-9437-4b67-a99e-79d23ecc2dd4" providerId="ADAL" clId="{B706D629-EE1C-4C58-899D-597A8F27ED34}" dt="2025-02-11T18:49:50.861" v="3" actId="47"/>
        <pc:sldMkLst>
          <pc:docMk/>
          <pc:sldMk cId="4038716671" sldId="3253"/>
        </pc:sldMkLst>
      </pc:sldChg>
      <pc:sldChg chg="del">
        <pc:chgData name="Gabriella  Glener" userId="4087af01-9437-4b67-a99e-79d23ecc2dd4" providerId="ADAL" clId="{B706D629-EE1C-4C58-899D-597A8F27ED34}" dt="2025-02-11T18:49:28.805" v="1" actId="47"/>
        <pc:sldMkLst>
          <pc:docMk/>
          <pc:sldMk cId="3073570747" sldId="3259"/>
        </pc:sldMkLst>
      </pc:sldChg>
      <pc:sldChg chg="addSp delSp modSp add mod">
        <pc:chgData name="Gabriella  Glener" userId="4087af01-9437-4b67-a99e-79d23ecc2dd4" providerId="ADAL" clId="{B706D629-EE1C-4C58-899D-597A8F27ED34}" dt="2025-02-11T21:01:57.012" v="721" actId="478"/>
        <pc:sldMkLst>
          <pc:docMk/>
          <pc:sldMk cId="4206658532" sldId="3260"/>
        </pc:sldMkLst>
        <pc:spChg chg="add del mod">
          <ac:chgData name="Gabriella  Glener" userId="4087af01-9437-4b67-a99e-79d23ecc2dd4" providerId="ADAL" clId="{B706D629-EE1C-4C58-899D-597A8F27ED34}" dt="2025-02-11T19:45:49.166" v="441" actId="1076"/>
          <ac:spMkLst>
            <pc:docMk/>
            <pc:sldMk cId="4206658532" sldId="3260"/>
            <ac:spMk id="3" creationId="{2D3CEF4A-D2D3-4633-B499-E56A3E603F9C}"/>
          </ac:spMkLst>
        </pc:spChg>
      </pc:sldChg>
      <pc:sldChg chg="delSp modSp add del mod">
        <pc:chgData name="Gabriella  Glener" userId="4087af01-9437-4b67-a99e-79d23ecc2dd4" providerId="ADAL" clId="{B706D629-EE1C-4C58-899D-597A8F27ED34}" dt="2025-02-11T19:46:24.422" v="448" actId="478"/>
        <pc:sldMkLst>
          <pc:docMk/>
          <pc:sldMk cId="4160408362" sldId="3261"/>
        </pc:sldMkLst>
        <pc:spChg chg="mod">
          <ac:chgData name="Gabriella  Glener" userId="4087af01-9437-4b67-a99e-79d23ecc2dd4" providerId="ADAL" clId="{B706D629-EE1C-4C58-899D-597A8F27ED34}" dt="2025-02-11T19:46:20.936" v="446" actId="2711"/>
          <ac:spMkLst>
            <pc:docMk/>
            <pc:sldMk cId="4160408362" sldId="3261"/>
            <ac:spMk id="2" creationId="{5F2788CF-C498-4329-B8F1-9EF7D2381869}"/>
          </ac:spMkLst>
        </pc:spChg>
        <pc:spChg chg="mod">
          <ac:chgData name="Gabriella  Glener" userId="4087af01-9437-4b67-a99e-79d23ecc2dd4" providerId="ADAL" clId="{B706D629-EE1C-4C58-899D-597A8F27ED34}" dt="2025-02-11T19:46:13.848" v="444" actId="2711"/>
          <ac:spMkLst>
            <pc:docMk/>
            <pc:sldMk cId="4160408362" sldId="3261"/>
            <ac:spMk id="3" creationId="{28F7B2F6-63BB-49B4-9EB5-B3A7418F3150}"/>
          </ac:spMkLst>
        </pc:spChg>
      </pc:sldChg>
      <pc:sldChg chg="delSp modSp add del mod">
        <pc:chgData name="Gabriella  Glener" userId="4087af01-9437-4b67-a99e-79d23ecc2dd4" providerId="ADAL" clId="{B706D629-EE1C-4C58-899D-597A8F27ED34}" dt="2025-02-11T19:47:33.945" v="533" actId="2711"/>
        <pc:sldMkLst>
          <pc:docMk/>
          <pc:sldMk cId="192996955" sldId="3262"/>
        </pc:sldMkLst>
        <pc:spChg chg="mod">
          <ac:chgData name="Gabriella  Glener" userId="4087af01-9437-4b67-a99e-79d23ecc2dd4" providerId="ADAL" clId="{B706D629-EE1C-4C58-899D-597A8F27ED34}" dt="2025-02-11T19:47:26.378" v="530" actId="2711"/>
          <ac:spMkLst>
            <pc:docMk/>
            <pc:sldMk cId="192996955" sldId="3262"/>
            <ac:spMk id="2" creationId="{407778E3-C0F2-4B96-A2BF-F5AD8742C446}"/>
          </ac:spMkLst>
        </pc:spChg>
        <pc:spChg chg="mod">
          <ac:chgData name="Gabriella  Glener" userId="4087af01-9437-4b67-a99e-79d23ecc2dd4" providerId="ADAL" clId="{B706D629-EE1C-4C58-899D-597A8F27ED34}" dt="2025-02-11T19:47:33.945" v="533" actId="2711"/>
          <ac:spMkLst>
            <pc:docMk/>
            <pc:sldMk cId="192996955" sldId="3262"/>
            <ac:spMk id="3" creationId="{2FD90DE5-DEFC-46D5-B62F-BDA76ADA01E2}"/>
          </ac:spMkLst>
        </pc:spChg>
      </pc:sldChg>
      <pc:sldChg chg="del">
        <pc:chgData name="Gabriella  Glener" userId="4087af01-9437-4b67-a99e-79d23ecc2dd4" providerId="ADAL" clId="{B706D629-EE1C-4C58-899D-597A8F27ED34}" dt="2025-02-11T18:50:01.106" v="4" actId="47"/>
        <pc:sldMkLst>
          <pc:docMk/>
          <pc:sldMk cId="2979264168" sldId="3304"/>
        </pc:sldMkLst>
      </pc:sldChg>
      <pc:sldChg chg="del">
        <pc:chgData name="Gabriella  Glener" userId="4087af01-9437-4b67-a99e-79d23ecc2dd4" providerId="ADAL" clId="{B706D629-EE1C-4C58-899D-597A8F27ED34}" dt="2025-02-11T18:49:28.805" v="1" actId="47"/>
        <pc:sldMkLst>
          <pc:docMk/>
          <pc:sldMk cId="740803398" sldId="3305"/>
        </pc:sldMkLst>
      </pc:sldChg>
      <pc:sldChg chg="del">
        <pc:chgData name="Gabriella  Glener" userId="4087af01-9437-4b67-a99e-79d23ecc2dd4" providerId="ADAL" clId="{B706D629-EE1C-4C58-899D-597A8F27ED34}" dt="2025-02-11T18:50:09.385" v="5" actId="47"/>
        <pc:sldMkLst>
          <pc:docMk/>
          <pc:sldMk cId="2980879071" sldId="3309"/>
        </pc:sldMkLst>
      </pc:sldChg>
      <pc:sldChg chg="del">
        <pc:chgData name="Gabriella  Glener" userId="4087af01-9437-4b67-a99e-79d23ecc2dd4" providerId="ADAL" clId="{B706D629-EE1C-4C58-899D-597A8F27ED34}" dt="2025-02-11T18:50:01.106" v="4" actId="47"/>
        <pc:sldMkLst>
          <pc:docMk/>
          <pc:sldMk cId="3819069844" sldId="3310"/>
        </pc:sldMkLst>
      </pc:sldChg>
      <pc:sldChg chg="del">
        <pc:chgData name="Gabriella  Glener" userId="4087af01-9437-4b67-a99e-79d23ecc2dd4" providerId="ADAL" clId="{B706D629-EE1C-4C58-899D-597A8F27ED34}" dt="2025-02-11T18:50:01.106" v="4" actId="47"/>
        <pc:sldMkLst>
          <pc:docMk/>
          <pc:sldMk cId="1440883269" sldId="3311"/>
        </pc:sldMkLst>
      </pc:sldChg>
      <pc:sldChg chg="del">
        <pc:chgData name="Gabriella  Glener" userId="4087af01-9437-4b67-a99e-79d23ecc2dd4" providerId="ADAL" clId="{B706D629-EE1C-4C58-899D-597A8F27ED34}" dt="2025-02-11T18:49:28.805" v="1" actId="47"/>
        <pc:sldMkLst>
          <pc:docMk/>
          <pc:sldMk cId="425115220" sldId="3313"/>
        </pc:sldMkLst>
      </pc:sldChg>
      <pc:sldChg chg="addSp delSp modSp add mod">
        <pc:chgData name="Gabriella  Glener" userId="4087af01-9437-4b67-a99e-79d23ecc2dd4" providerId="ADAL" clId="{B706D629-EE1C-4C58-899D-597A8F27ED34}" dt="2025-02-11T19:46:49.132" v="489" actId="478"/>
        <pc:sldMkLst>
          <pc:docMk/>
          <pc:sldMk cId="2660508967" sldId="3317"/>
        </pc:sldMkLst>
      </pc:sldChg>
      <pc:sldChg chg="delSp modSp add del mod">
        <pc:chgData name="Gabriella  Glener" userId="4087af01-9437-4b67-a99e-79d23ecc2dd4" providerId="ADAL" clId="{B706D629-EE1C-4C58-899D-597A8F27ED34}" dt="2025-02-11T19:36:43.303" v="335" actId="255"/>
        <pc:sldMkLst>
          <pc:docMk/>
          <pc:sldMk cId="204007127" sldId="3318"/>
        </pc:sldMkLst>
        <pc:spChg chg="mod">
          <ac:chgData name="Gabriella  Glener" userId="4087af01-9437-4b67-a99e-79d23ecc2dd4" providerId="ADAL" clId="{B706D629-EE1C-4C58-899D-597A8F27ED34}" dt="2025-02-11T19:36:37.034" v="332" actId="2711"/>
          <ac:spMkLst>
            <pc:docMk/>
            <pc:sldMk cId="204007127" sldId="3318"/>
            <ac:spMk id="2" creationId="{66408757-6950-4B14-963B-6D260668641C}"/>
          </ac:spMkLst>
        </pc:spChg>
        <pc:spChg chg="mod">
          <ac:chgData name="Gabriella  Glener" userId="4087af01-9437-4b67-a99e-79d23ecc2dd4" providerId="ADAL" clId="{B706D629-EE1C-4C58-899D-597A8F27ED34}" dt="2025-02-11T19:36:43.303" v="335" actId="255"/>
          <ac:spMkLst>
            <pc:docMk/>
            <pc:sldMk cId="204007127" sldId="3318"/>
            <ac:spMk id="3" creationId="{2C6626CF-20C5-4B29-A8B9-B543254B92AD}"/>
          </ac:spMkLst>
        </pc:spChg>
      </pc:sldChg>
      <pc:sldChg chg="del">
        <pc:chgData name="Gabriella  Glener" userId="4087af01-9437-4b67-a99e-79d23ecc2dd4" providerId="ADAL" clId="{B706D629-EE1C-4C58-899D-597A8F27ED34}" dt="2025-02-11T18:49:50.861" v="3" actId="47"/>
        <pc:sldMkLst>
          <pc:docMk/>
          <pc:sldMk cId="185959471" sldId="3320"/>
        </pc:sldMkLst>
      </pc:sldChg>
      <pc:sldChg chg="del">
        <pc:chgData name="Gabriella  Glener" userId="4087af01-9437-4b67-a99e-79d23ecc2dd4" providerId="ADAL" clId="{B706D629-EE1C-4C58-899D-597A8F27ED34}" dt="2025-02-11T18:50:01.106" v="4" actId="47"/>
        <pc:sldMkLst>
          <pc:docMk/>
          <pc:sldMk cId="749527245" sldId="3321"/>
        </pc:sldMkLst>
      </pc:sldChg>
      <pc:sldChg chg="delSp add mod">
        <pc:chgData name="Gabriella  Glener" userId="4087af01-9437-4b67-a99e-79d23ecc2dd4" providerId="ADAL" clId="{B706D629-EE1C-4C58-899D-597A8F27ED34}" dt="2025-02-11T19:36:19.124" v="326" actId="478"/>
        <pc:sldMkLst>
          <pc:docMk/>
          <pc:sldMk cId="725181326" sldId="3323"/>
        </pc:sldMkLst>
      </pc:sldChg>
      <pc:sldChg chg="addSp delSp modSp add mod">
        <pc:chgData name="Gabriella  Glener" userId="4087af01-9437-4b67-a99e-79d23ecc2dd4" providerId="ADAL" clId="{B706D629-EE1C-4C58-899D-597A8F27ED34}" dt="2025-02-11T22:15:23.922" v="778" actId="1076"/>
        <pc:sldMkLst>
          <pc:docMk/>
          <pc:sldMk cId="266132669" sldId="3324"/>
        </pc:sldMkLst>
        <pc:picChg chg="mod">
          <ac:chgData name="Gabriella  Glener" userId="4087af01-9437-4b67-a99e-79d23ecc2dd4" providerId="ADAL" clId="{B706D629-EE1C-4C58-899D-597A8F27ED34}" dt="2025-02-11T22:15:23.922" v="778" actId="1076"/>
          <ac:picMkLst>
            <pc:docMk/>
            <pc:sldMk cId="266132669" sldId="3324"/>
            <ac:picMk id="8" creationId="{B068B075-B1D7-96E3-9790-930EFB894578}"/>
          </ac:picMkLst>
        </pc:picChg>
        <pc:picChg chg="mod">
          <ac:chgData name="Gabriella  Glener" userId="4087af01-9437-4b67-a99e-79d23ecc2dd4" providerId="ADAL" clId="{B706D629-EE1C-4C58-899D-597A8F27ED34}" dt="2025-02-11T22:15:21.810" v="777" actId="1076"/>
          <ac:picMkLst>
            <pc:docMk/>
            <pc:sldMk cId="266132669" sldId="3324"/>
            <ac:picMk id="10" creationId="{9CF4D148-4171-772D-2ED7-F5E944F410A7}"/>
          </ac:picMkLst>
        </pc:picChg>
      </pc:sldChg>
      <pc:sldChg chg="delSp add setBg delDesignElem">
        <pc:chgData name="Gabriella  Glener" userId="4087af01-9437-4b67-a99e-79d23ecc2dd4" providerId="ADAL" clId="{B706D629-EE1C-4C58-899D-597A8F27ED34}" dt="2025-02-11T19:38:11.193" v="363"/>
        <pc:sldMkLst>
          <pc:docMk/>
          <pc:sldMk cId="3476807509" sldId="3325"/>
        </pc:sldMkLst>
      </pc:sldChg>
      <pc:sldChg chg="delSp add mod modClrScheme chgLayout">
        <pc:chgData name="Gabriella  Glener" userId="4087af01-9437-4b67-a99e-79d23ecc2dd4" providerId="ADAL" clId="{B706D629-EE1C-4C58-899D-597A8F27ED34}" dt="2025-02-11T19:30:24.937" v="180" actId="478"/>
        <pc:sldMkLst>
          <pc:docMk/>
          <pc:sldMk cId="678254310" sldId="3328"/>
        </pc:sldMkLst>
      </pc:sldChg>
      <pc:sldChg chg="del">
        <pc:chgData name="Gabriella  Glener" userId="4087af01-9437-4b67-a99e-79d23ecc2dd4" providerId="ADAL" clId="{B706D629-EE1C-4C58-899D-597A8F27ED34}" dt="2025-02-11T18:49:28.805" v="1" actId="47"/>
        <pc:sldMkLst>
          <pc:docMk/>
          <pc:sldMk cId="1375457105" sldId="3328"/>
        </pc:sldMkLst>
      </pc:sldChg>
      <pc:sldChg chg="add del">
        <pc:chgData name="Gabriella  Glener" userId="4087af01-9437-4b67-a99e-79d23ecc2dd4" providerId="ADAL" clId="{B706D629-EE1C-4C58-899D-597A8F27ED34}" dt="2025-02-11T20:39:02.964" v="697" actId="47"/>
        <pc:sldMkLst>
          <pc:docMk/>
          <pc:sldMk cId="3469727569" sldId="3329"/>
        </pc:sldMkLst>
      </pc:sldChg>
      <pc:sldChg chg="delSp add mod modClrScheme chgLayout">
        <pc:chgData name="Gabriella  Glener" userId="4087af01-9437-4b67-a99e-79d23ecc2dd4" providerId="ADAL" clId="{B706D629-EE1C-4C58-899D-597A8F27ED34}" dt="2025-02-11T19:37:12.098" v="345" actId="478"/>
        <pc:sldMkLst>
          <pc:docMk/>
          <pc:sldMk cId="479802296" sldId="3331"/>
        </pc:sldMkLst>
      </pc:sldChg>
      <pc:sldChg chg="delSp add mod ord modClrScheme chgLayout">
        <pc:chgData name="Gabriella  Glener" userId="4087af01-9437-4b67-a99e-79d23ecc2dd4" providerId="ADAL" clId="{B706D629-EE1C-4C58-899D-597A8F27ED34}" dt="2025-02-11T20:39:09.212" v="699"/>
        <pc:sldMkLst>
          <pc:docMk/>
          <pc:sldMk cId="1455657898" sldId="3332"/>
        </pc:sldMkLst>
      </pc:sldChg>
      <pc:sldChg chg="delSp add mod setBg modClrScheme chgLayout">
        <pc:chgData name="Gabriella  Glener" userId="4087af01-9437-4b67-a99e-79d23ecc2dd4" providerId="ADAL" clId="{B706D629-EE1C-4C58-899D-597A8F27ED34}" dt="2025-02-11T19:29:34.955" v="166" actId="478"/>
        <pc:sldMkLst>
          <pc:docMk/>
          <pc:sldMk cId="135099922" sldId="3334"/>
        </pc:sldMkLst>
      </pc:sldChg>
      <pc:sldChg chg="del">
        <pc:chgData name="Gabriella  Glener" userId="4087af01-9437-4b67-a99e-79d23ecc2dd4" providerId="ADAL" clId="{B706D629-EE1C-4C58-899D-597A8F27ED34}" dt="2025-02-11T18:49:40.602" v="2" actId="47"/>
        <pc:sldMkLst>
          <pc:docMk/>
          <pc:sldMk cId="3650251222" sldId="3334"/>
        </pc:sldMkLst>
      </pc:sldChg>
      <pc:sldChg chg="del">
        <pc:chgData name="Gabriella  Glener" userId="4087af01-9437-4b67-a99e-79d23ecc2dd4" providerId="ADAL" clId="{B706D629-EE1C-4C58-899D-597A8F27ED34}" dt="2025-02-11T18:49:40.602" v="2" actId="47"/>
        <pc:sldMkLst>
          <pc:docMk/>
          <pc:sldMk cId="3770283345" sldId="3335"/>
        </pc:sldMkLst>
      </pc:sldChg>
      <pc:sldChg chg="del">
        <pc:chgData name="Gabriella  Glener" userId="4087af01-9437-4b67-a99e-79d23ecc2dd4" providerId="ADAL" clId="{B706D629-EE1C-4C58-899D-597A8F27ED34}" dt="2025-02-11T18:49:40.602" v="2" actId="47"/>
        <pc:sldMkLst>
          <pc:docMk/>
          <pc:sldMk cId="897417230" sldId="3336"/>
        </pc:sldMkLst>
      </pc:sldChg>
      <pc:sldChg chg="del">
        <pc:chgData name="Gabriella  Glener" userId="4087af01-9437-4b67-a99e-79d23ecc2dd4" providerId="ADAL" clId="{B706D629-EE1C-4C58-899D-597A8F27ED34}" dt="2025-02-11T18:49:40.602" v="2" actId="47"/>
        <pc:sldMkLst>
          <pc:docMk/>
          <pc:sldMk cId="2992255593" sldId="3337"/>
        </pc:sldMkLst>
      </pc:sldChg>
      <pc:sldChg chg="del">
        <pc:chgData name="Gabriella  Glener" userId="4087af01-9437-4b67-a99e-79d23ecc2dd4" providerId="ADAL" clId="{B706D629-EE1C-4C58-899D-597A8F27ED34}" dt="2025-02-11T18:49:07.874" v="0" actId="47"/>
        <pc:sldMkLst>
          <pc:docMk/>
          <pc:sldMk cId="505062315" sldId="3338"/>
        </pc:sldMkLst>
      </pc:sldChg>
      <pc:sldChg chg="delSp modSp add mod modClrScheme chgLayout">
        <pc:chgData name="Gabriella  Glener" userId="4087af01-9437-4b67-a99e-79d23ecc2dd4" providerId="ADAL" clId="{B706D629-EE1C-4C58-899D-597A8F27ED34}" dt="2025-02-11T19:30:43.231" v="185" actId="1076"/>
        <pc:sldMkLst>
          <pc:docMk/>
          <pc:sldMk cId="1746227661" sldId="3338"/>
        </pc:sldMkLst>
        <pc:picChg chg="mod ord">
          <ac:chgData name="Gabriella  Glener" userId="4087af01-9437-4b67-a99e-79d23ecc2dd4" providerId="ADAL" clId="{B706D629-EE1C-4C58-899D-597A8F27ED34}" dt="2025-02-11T19:30:43.231" v="185" actId="1076"/>
          <ac:picMkLst>
            <pc:docMk/>
            <pc:sldMk cId="1746227661" sldId="3338"/>
            <ac:picMk id="14" creationId="{356AF48E-B2AB-4080-9E8C-6F15814E7FC3}"/>
          </ac:picMkLst>
        </pc:picChg>
      </pc:sldChg>
      <pc:sldChg chg="del">
        <pc:chgData name="Gabriella  Glener" userId="4087af01-9437-4b67-a99e-79d23ecc2dd4" providerId="ADAL" clId="{B706D629-EE1C-4C58-899D-597A8F27ED34}" dt="2025-02-11T18:50:01.106" v="4" actId="47"/>
        <pc:sldMkLst>
          <pc:docMk/>
          <pc:sldMk cId="1313959465" sldId="3340"/>
        </pc:sldMkLst>
      </pc:sldChg>
      <pc:sldChg chg="addSp delSp modSp add mod">
        <pc:chgData name="Gabriella  Glener" userId="4087af01-9437-4b67-a99e-79d23ecc2dd4" providerId="ADAL" clId="{B706D629-EE1C-4C58-899D-597A8F27ED34}" dt="2025-02-11T21:56:02.927" v="758" actId="27636"/>
        <pc:sldMkLst>
          <pc:docMk/>
          <pc:sldMk cId="1837292567" sldId="3340"/>
        </pc:sldMkLst>
        <pc:spChg chg="mod">
          <ac:chgData name="Gabriella  Glener" userId="4087af01-9437-4b67-a99e-79d23ecc2dd4" providerId="ADAL" clId="{B706D629-EE1C-4C58-899D-597A8F27ED34}" dt="2025-02-11T21:56:02.927" v="758" actId="27636"/>
          <ac:spMkLst>
            <pc:docMk/>
            <pc:sldMk cId="1837292567" sldId="3340"/>
            <ac:spMk id="3" creationId="{CDA872F2-592A-472A-90F3-41A0B574C6EF}"/>
          </ac:spMkLst>
        </pc:spChg>
      </pc:sldChg>
      <pc:sldChg chg="del">
        <pc:chgData name="Gabriella  Glener" userId="4087af01-9437-4b67-a99e-79d23ecc2dd4" providerId="ADAL" clId="{B706D629-EE1C-4C58-899D-597A8F27ED34}" dt="2025-02-11T18:49:28.805" v="1" actId="47"/>
        <pc:sldMkLst>
          <pc:docMk/>
          <pc:sldMk cId="431746583" sldId="3341"/>
        </pc:sldMkLst>
      </pc:sldChg>
      <pc:sldChg chg="delSp modSp add mod">
        <pc:chgData name="Gabriella  Glener" userId="4087af01-9437-4b67-a99e-79d23ecc2dd4" providerId="ADAL" clId="{B706D629-EE1C-4C58-899D-597A8F27ED34}" dt="2025-02-11T19:33:41.602" v="260" actId="2711"/>
        <pc:sldMkLst>
          <pc:docMk/>
          <pc:sldMk cId="2729758052" sldId="3341"/>
        </pc:sldMkLst>
        <pc:spChg chg="mod">
          <ac:chgData name="Gabriella  Glener" userId="4087af01-9437-4b67-a99e-79d23ecc2dd4" providerId="ADAL" clId="{B706D629-EE1C-4C58-899D-597A8F27ED34}" dt="2025-02-11T19:33:34.143" v="257" actId="2711"/>
          <ac:spMkLst>
            <pc:docMk/>
            <pc:sldMk cId="2729758052" sldId="3341"/>
            <ac:spMk id="2" creationId="{4377E630-11E8-4895-AD07-25FB961ED156}"/>
          </ac:spMkLst>
        </pc:spChg>
        <pc:spChg chg="mod">
          <ac:chgData name="Gabriella  Glener" userId="4087af01-9437-4b67-a99e-79d23ecc2dd4" providerId="ADAL" clId="{B706D629-EE1C-4C58-899D-597A8F27ED34}" dt="2025-02-11T19:33:41.602" v="260" actId="2711"/>
          <ac:spMkLst>
            <pc:docMk/>
            <pc:sldMk cId="2729758052" sldId="3341"/>
            <ac:spMk id="3" creationId="{F74D0CBA-1FE8-4393-9CFD-28DDF2CF816F}"/>
          </ac:spMkLst>
        </pc:spChg>
      </pc:sldChg>
      <pc:sldChg chg="del">
        <pc:chgData name="Gabriella  Glener" userId="4087af01-9437-4b67-a99e-79d23ecc2dd4" providerId="ADAL" clId="{B706D629-EE1C-4C58-899D-597A8F27ED34}" dt="2025-02-11T18:49:28.805" v="1" actId="47"/>
        <pc:sldMkLst>
          <pc:docMk/>
          <pc:sldMk cId="1591848170" sldId="3342"/>
        </pc:sldMkLst>
      </pc:sldChg>
      <pc:sldChg chg="delSp add mod">
        <pc:chgData name="Gabriella  Glener" userId="4087af01-9437-4b67-a99e-79d23ecc2dd4" providerId="ADAL" clId="{B706D629-EE1C-4C58-899D-597A8F27ED34}" dt="2025-02-11T19:35:56.979" v="320" actId="478"/>
        <pc:sldMkLst>
          <pc:docMk/>
          <pc:sldMk cId="2392862678" sldId="3342"/>
        </pc:sldMkLst>
      </pc:sldChg>
      <pc:sldChg chg="del">
        <pc:chgData name="Gabriella  Glener" userId="4087af01-9437-4b67-a99e-79d23ecc2dd4" providerId="ADAL" clId="{B706D629-EE1C-4C58-899D-597A8F27ED34}" dt="2025-02-11T18:49:07.874" v="0" actId="47"/>
        <pc:sldMkLst>
          <pc:docMk/>
          <pc:sldMk cId="993624116" sldId="3343"/>
        </pc:sldMkLst>
      </pc:sldChg>
      <pc:sldChg chg="add">
        <pc:chgData name="Gabriella  Glener" userId="4087af01-9437-4b67-a99e-79d23ecc2dd4" providerId="ADAL" clId="{B706D629-EE1C-4C58-899D-597A8F27ED34}" dt="2025-02-11T19:33:12.119" v="250"/>
        <pc:sldMkLst>
          <pc:docMk/>
          <pc:sldMk cId="1093903676" sldId="3343"/>
        </pc:sldMkLst>
      </pc:sldChg>
      <pc:sldChg chg="delSp add mod">
        <pc:chgData name="Gabriella  Glener" userId="4087af01-9437-4b67-a99e-79d23ecc2dd4" providerId="ADAL" clId="{B706D629-EE1C-4C58-899D-597A8F27ED34}" dt="2025-02-11T19:36:13.848" v="324" actId="478"/>
        <pc:sldMkLst>
          <pc:docMk/>
          <pc:sldMk cId="662777946" sldId="3344"/>
        </pc:sldMkLst>
      </pc:sldChg>
      <pc:sldChg chg="del">
        <pc:chgData name="Gabriella  Glener" userId="4087af01-9437-4b67-a99e-79d23ecc2dd4" providerId="ADAL" clId="{B706D629-EE1C-4C58-899D-597A8F27ED34}" dt="2025-02-11T18:50:01.106" v="4" actId="47"/>
        <pc:sldMkLst>
          <pc:docMk/>
          <pc:sldMk cId="1607053844" sldId="3344"/>
        </pc:sldMkLst>
      </pc:sldChg>
      <pc:sldChg chg="del">
        <pc:chgData name="Gabriella  Glener" userId="4087af01-9437-4b67-a99e-79d23ecc2dd4" providerId="ADAL" clId="{B706D629-EE1C-4C58-899D-597A8F27ED34}" dt="2025-02-11T18:49:50.861" v="3" actId="47"/>
        <pc:sldMkLst>
          <pc:docMk/>
          <pc:sldMk cId="579184751" sldId="3345"/>
        </pc:sldMkLst>
      </pc:sldChg>
      <pc:sldChg chg="addSp delSp modSp add mod">
        <pc:chgData name="Gabriella  Glener" userId="4087af01-9437-4b67-a99e-79d23ecc2dd4" providerId="ADAL" clId="{B706D629-EE1C-4C58-899D-597A8F27ED34}" dt="2025-02-11T19:47:55.441" v="560" actId="478"/>
        <pc:sldMkLst>
          <pc:docMk/>
          <pc:sldMk cId="3099702863" sldId="3348"/>
        </pc:sldMkLst>
        <pc:spChg chg="add mod">
          <ac:chgData name="Gabriella  Glener" userId="4087af01-9437-4b67-a99e-79d23ecc2dd4" providerId="ADAL" clId="{B706D629-EE1C-4C58-899D-597A8F27ED34}" dt="2025-02-11T19:47:51.152" v="559" actId="20577"/>
          <ac:spMkLst>
            <pc:docMk/>
            <pc:sldMk cId="3099702863" sldId="3348"/>
            <ac:spMk id="2" creationId="{BFDC97FF-B1FC-7D81-D7E3-4D0D2AE2F8FC}"/>
          </ac:spMkLst>
        </pc:spChg>
      </pc:sldChg>
      <pc:sldChg chg="addSp delSp modSp add mod">
        <pc:chgData name="Gabriella  Glener" userId="4087af01-9437-4b67-a99e-79d23ecc2dd4" providerId="ADAL" clId="{B706D629-EE1C-4C58-899D-597A8F27ED34}" dt="2025-02-11T19:49:28.677" v="663" actId="1076"/>
        <pc:sldMkLst>
          <pc:docMk/>
          <pc:sldMk cId="1913478583" sldId="3349"/>
        </pc:sldMkLst>
        <pc:spChg chg="add mod">
          <ac:chgData name="Gabriella  Glener" userId="4087af01-9437-4b67-a99e-79d23ecc2dd4" providerId="ADAL" clId="{B706D629-EE1C-4C58-899D-597A8F27ED34}" dt="2025-02-11T19:48:41.971" v="641" actId="20577"/>
          <ac:spMkLst>
            <pc:docMk/>
            <pc:sldMk cId="1913478583" sldId="3349"/>
            <ac:spMk id="4" creationId="{25EE9D5F-0E81-4E99-C9C6-8775FBA7BEBC}"/>
          </ac:spMkLst>
        </pc:spChg>
      </pc:sldChg>
      <pc:sldChg chg="del">
        <pc:chgData name="Gabriella  Glener" userId="4087af01-9437-4b67-a99e-79d23ecc2dd4" providerId="ADAL" clId="{B706D629-EE1C-4C58-899D-597A8F27ED34}" dt="2025-02-11T18:49:50.861" v="3" actId="47"/>
        <pc:sldMkLst>
          <pc:docMk/>
          <pc:sldMk cId="4030519999" sldId="3349"/>
        </pc:sldMkLst>
      </pc:sldChg>
      <pc:sldChg chg="delSp modSp add mod">
        <pc:chgData name="Gabriella  Glener" userId="4087af01-9437-4b67-a99e-79d23ecc2dd4" providerId="ADAL" clId="{B706D629-EE1C-4C58-899D-597A8F27ED34}" dt="2025-02-11T18:55:56.358" v="98" actId="2711"/>
        <pc:sldMkLst>
          <pc:docMk/>
          <pc:sldMk cId="2774453375" sldId="3351"/>
        </pc:sldMkLst>
      </pc:sldChg>
      <pc:sldChg chg="delSp modSp add mod">
        <pc:chgData name="Gabriella  Glener" userId="4087af01-9437-4b67-a99e-79d23ecc2dd4" providerId="ADAL" clId="{B706D629-EE1C-4C58-899D-597A8F27ED34}" dt="2025-02-11T18:59:11.900" v="158" actId="207"/>
        <pc:sldMkLst>
          <pc:docMk/>
          <pc:sldMk cId="746527401" sldId="3352"/>
        </pc:sldMkLst>
      </pc:sldChg>
      <pc:sldChg chg="delSp modSp add mod">
        <pc:chgData name="Gabriella  Glener" userId="4087af01-9437-4b67-a99e-79d23ecc2dd4" providerId="ADAL" clId="{B706D629-EE1C-4C58-899D-597A8F27ED34}" dt="2025-02-11T19:30:16.829" v="178" actId="207"/>
        <pc:sldMkLst>
          <pc:docMk/>
          <pc:sldMk cId="1698998371" sldId="3353"/>
        </pc:sldMkLst>
        <pc:spChg chg="mod">
          <ac:chgData name="Gabriella  Glener" userId="4087af01-9437-4b67-a99e-79d23ecc2dd4" providerId="ADAL" clId="{B706D629-EE1C-4C58-899D-597A8F27ED34}" dt="2025-02-11T19:30:16.829" v="178" actId="207"/>
          <ac:spMkLst>
            <pc:docMk/>
            <pc:sldMk cId="1698998371" sldId="3353"/>
            <ac:spMk id="2" creationId="{E3346ECF-80FF-49FD-B3E6-DC8D3CF3BC70}"/>
          </ac:spMkLst>
        </pc:spChg>
      </pc:sldChg>
      <pc:sldChg chg="del">
        <pc:chgData name="Gabriella  Glener" userId="4087af01-9437-4b67-a99e-79d23ecc2dd4" providerId="ADAL" clId="{B706D629-EE1C-4C58-899D-597A8F27ED34}" dt="2025-02-11T18:50:09.385" v="5" actId="47"/>
        <pc:sldMkLst>
          <pc:docMk/>
          <pc:sldMk cId="128600801" sldId="3354"/>
        </pc:sldMkLst>
      </pc:sldChg>
      <pc:sldChg chg="delSp modSp add mod">
        <pc:chgData name="Gabriella  Glener" userId="4087af01-9437-4b67-a99e-79d23ecc2dd4" providerId="ADAL" clId="{B706D629-EE1C-4C58-899D-597A8F27ED34}" dt="2025-02-11T19:31:10.828" v="193" actId="2711"/>
        <pc:sldMkLst>
          <pc:docMk/>
          <pc:sldMk cId="1335166432" sldId="3354"/>
        </pc:sldMkLst>
      </pc:sldChg>
      <pc:sldChg chg="del">
        <pc:chgData name="Gabriella  Glener" userId="4087af01-9437-4b67-a99e-79d23ecc2dd4" providerId="ADAL" clId="{B706D629-EE1C-4C58-899D-597A8F27ED34}" dt="2025-02-11T18:50:09.385" v="5" actId="47"/>
        <pc:sldMkLst>
          <pc:docMk/>
          <pc:sldMk cId="3268108277" sldId="3355"/>
        </pc:sldMkLst>
      </pc:sldChg>
      <pc:sldChg chg="delSp modSp add mod">
        <pc:chgData name="Gabriella  Glener" userId="4087af01-9437-4b67-a99e-79d23ecc2dd4" providerId="ADAL" clId="{B706D629-EE1C-4C58-899D-597A8F27ED34}" dt="2025-02-11T19:32:33.816" v="248" actId="255"/>
        <pc:sldMkLst>
          <pc:docMk/>
          <pc:sldMk cId="3403027831" sldId="3355"/>
        </pc:sldMkLst>
        <pc:spChg chg="mod">
          <ac:chgData name="Gabriella  Glener" userId="4087af01-9437-4b67-a99e-79d23ecc2dd4" providerId="ADAL" clId="{B706D629-EE1C-4C58-899D-597A8F27ED34}" dt="2025-02-11T19:32:23.732" v="245" actId="207"/>
          <ac:spMkLst>
            <pc:docMk/>
            <pc:sldMk cId="3403027831" sldId="3355"/>
            <ac:spMk id="2" creationId="{47009D30-F868-417A-B36B-117B769C5483}"/>
          </ac:spMkLst>
        </pc:spChg>
        <pc:spChg chg="mod">
          <ac:chgData name="Gabriella  Glener" userId="4087af01-9437-4b67-a99e-79d23ecc2dd4" providerId="ADAL" clId="{B706D629-EE1C-4C58-899D-597A8F27ED34}" dt="2025-02-11T19:32:33.816" v="248" actId="255"/>
          <ac:spMkLst>
            <pc:docMk/>
            <pc:sldMk cId="3403027831" sldId="3355"/>
            <ac:spMk id="3" creationId="{B446D751-5958-4926-84DE-1DBBADADBB87}"/>
          </ac:spMkLst>
        </pc:spChg>
      </pc:sldChg>
      <pc:sldChg chg="delSp modSp add mod">
        <pc:chgData name="Gabriella  Glener" userId="4087af01-9437-4b67-a99e-79d23ecc2dd4" providerId="ADAL" clId="{B706D629-EE1C-4C58-899D-597A8F27ED34}" dt="2025-02-11T19:37:04.615" v="343" actId="2711"/>
        <pc:sldMkLst>
          <pc:docMk/>
          <pc:sldMk cId="2323723129" sldId="3356"/>
        </pc:sldMkLst>
        <pc:spChg chg="mod">
          <ac:chgData name="Gabriella  Glener" userId="4087af01-9437-4b67-a99e-79d23ecc2dd4" providerId="ADAL" clId="{B706D629-EE1C-4C58-899D-597A8F27ED34}" dt="2025-02-11T19:36:55.097" v="340" actId="2711"/>
          <ac:spMkLst>
            <pc:docMk/>
            <pc:sldMk cId="2323723129" sldId="3356"/>
            <ac:spMk id="2" creationId="{658D1062-7E7A-4ECE-AA66-0CE08E12421B}"/>
          </ac:spMkLst>
        </pc:spChg>
        <pc:spChg chg="mod">
          <ac:chgData name="Gabriella  Glener" userId="4087af01-9437-4b67-a99e-79d23ecc2dd4" providerId="ADAL" clId="{B706D629-EE1C-4C58-899D-597A8F27ED34}" dt="2025-02-11T19:37:04.615" v="343" actId="2711"/>
          <ac:spMkLst>
            <pc:docMk/>
            <pc:sldMk cId="2323723129" sldId="3356"/>
            <ac:spMk id="3" creationId="{327C635D-5E17-44F6-B57A-39A5F63ECE7C}"/>
          </ac:spMkLst>
        </pc:spChg>
      </pc:sldChg>
      <pc:sldChg chg="delSp modSp add mod">
        <pc:chgData name="Gabriella  Glener" userId="4087af01-9437-4b67-a99e-79d23ecc2dd4" providerId="ADAL" clId="{B706D629-EE1C-4C58-899D-597A8F27ED34}" dt="2025-02-11T20:59:35.306" v="720" actId="2711"/>
        <pc:sldMkLst>
          <pc:docMk/>
          <pc:sldMk cId="702572406" sldId="3357"/>
        </pc:sldMkLst>
        <pc:spChg chg="mod">
          <ac:chgData name="Gabriella  Glener" userId="4087af01-9437-4b67-a99e-79d23ecc2dd4" providerId="ADAL" clId="{B706D629-EE1C-4C58-899D-597A8F27ED34}" dt="2025-02-11T20:59:27.567" v="717" actId="2711"/>
          <ac:spMkLst>
            <pc:docMk/>
            <pc:sldMk cId="702572406" sldId="3357"/>
            <ac:spMk id="2" creationId="{3E2CAE52-EB5B-43E7-B2C4-2E3129A01BD4}"/>
          </ac:spMkLst>
        </pc:spChg>
        <pc:spChg chg="mod">
          <ac:chgData name="Gabriella  Glener" userId="4087af01-9437-4b67-a99e-79d23ecc2dd4" providerId="ADAL" clId="{B706D629-EE1C-4C58-899D-597A8F27ED34}" dt="2025-02-11T20:59:35.306" v="720" actId="2711"/>
          <ac:spMkLst>
            <pc:docMk/>
            <pc:sldMk cId="702572406" sldId="3357"/>
            <ac:spMk id="3" creationId="{FB753B8D-5588-49B6-80A6-FEB71D0036C3}"/>
          </ac:spMkLst>
        </pc:spChg>
      </pc:sldChg>
      <pc:sldChg chg="delSp modSp add mod">
        <pc:chgData name="Gabriella  Glener" userId="4087af01-9437-4b67-a99e-79d23ecc2dd4" providerId="ADAL" clId="{B706D629-EE1C-4C58-899D-597A8F27ED34}" dt="2025-02-11T19:37:45.605" v="360" actId="2711"/>
        <pc:sldMkLst>
          <pc:docMk/>
          <pc:sldMk cId="322623161" sldId="3358"/>
        </pc:sldMkLst>
        <pc:spChg chg="mod">
          <ac:chgData name="Gabriella  Glener" userId="4087af01-9437-4b67-a99e-79d23ecc2dd4" providerId="ADAL" clId="{B706D629-EE1C-4C58-899D-597A8F27ED34}" dt="2025-02-11T19:37:38.912" v="357" actId="2711"/>
          <ac:spMkLst>
            <pc:docMk/>
            <pc:sldMk cId="322623161" sldId="3358"/>
            <ac:spMk id="2" creationId="{6F6CDA91-7DAF-4CCD-8262-983191229F21}"/>
          </ac:spMkLst>
        </pc:spChg>
        <pc:spChg chg="mod">
          <ac:chgData name="Gabriella  Glener" userId="4087af01-9437-4b67-a99e-79d23ecc2dd4" providerId="ADAL" clId="{B706D629-EE1C-4C58-899D-597A8F27ED34}" dt="2025-02-11T19:37:45.605" v="360" actId="2711"/>
          <ac:spMkLst>
            <pc:docMk/>
            <pc:sldMk cId="322623161" sldId="3358"/>
            <ac:spMk id="3" creationId="{C4980FE6-BB55-4579-8B0F-939134B816DA}"/>
          </ac:spMkLst>
        </pc:spChg>
      </pc:sldChg>
      <pc:sldChg chg="del">
        <pc:chgData name="Gabriella  Glener" userId="4087af01-9437-4b67-a99e-79d23ecc2dd4" providerId="ADAL" clId="{B706D629-EE1C-4C58-899D-597A8F27ED34}" dt="2025-02-11T18:49:50.861" v="3" actId="47"/>
        <pc:sldMkLst>
          <pc:docMk/>
          <pc:sldMk cId="1976217168" sldId="3358"/>
        </pc:sldMkLst>
      </pc:sldChg>
      <pc:sldChg chg="del">
        <pc:chgData name="Gabriella  Glener" userId="4087af01-9437-4b67-a99e-79d23ecc2dd4" providerId="ADAL" clId="{B706D629-EE1C-4C58-899D-597A8F27ED34}" dt="2025-02-11T18:49:50.861" v="3" actId="47"/>
        <pc:sldMkLst>
          <pc:docMk/>
          <pc:sldMk cId="3355739224" sldId="3359"/>
        </pc:sldMkLst>
      </pc:sldChg>
      <pc:sldChg chg="delSp modSp add mod">
        <pc:chgData name="Gabriella  Glener" userId="4087af01-9437-4b67-a99e-79d23ecc2dd4" providerId="ADAL" clId="{B706D629-EE1C-4C58-899D-597A8F27ED34}" dt="2025-02-11T19:43:50.217" v="372" actId="2711"/>
        <pc:sldMkLst>
          <pc:docMk/>
          <pc:sldMk cId="4141059658" sldId="3359"/>
        </pc:sldMkLst>
      </pc:sldChg>
      <pc:sldChg chg="del">
        <pc:chgData name="Gabriella  Glener" userId="4087af01-9437-4b67-a99e-79d23ecc2dd4" providerId="ADAL" clId="{B706D629-EE1C-4C58-899D-597A8F27ED34}" dt="2025-02-11T18:49:50.861" v="3" actId="47"/>
        <pc:sldMkLst>
          <pc:docMk/>
          <pc:sldMk cId="191858815" sldId="3360"/>
        </pc:sldMkLst>
      </pc:sldChg>
      <pc:sldChg chg="delSp modSp add mod">
        <pc:chgData name="Gabriella  Glener" userId="4087af01-9437-4b67-a99e-79d23ecc2dd4" providerId="ADAL" clId="{B706D629-EE1C-4C58-899D-597A8F27ED34}" dt="2025-02-11T19:44:23.809" v="383" actId="2711"/>
        <pc:sldMkLst>
          <pc:docMk/>
          <pc:sldMk cId="2805244156" sldId="3360"/>
        </pc:sldMkLst>
      </pc:sldChg>
      <pc:sldChg chg="delSp add del mod modClrScheme chgLayout">
        <pc:chgData name="Gabriella  Glener" userId="4087af01-9437-4b67-a99e-79d23ecc2dd4" providerId="ADAL" clId="{B706D629-EE1C-4C58-899D-597A8F27ED34}" dt="2025-02-11T20:44:05.142" v="706" actId="47"/>
        <pc:sldMkLst>
          <pc:docMk/>
          <pc:sldMk cId="815650371" sldId="3361"/>
        </pc:sldMkLst>
      </pc:sldChg>
      <pc:sldChg chg="del">
        <pc:chgData name="Gabriella  Glener" userId="4087af01-9437-4b67-a99e-79d23ecc2dd4" providerId="ADAL" clId="{B706D629-EE1C-4C58-899D-597A8F27ED34}" dt="2025-02-11T18:49:50.861" v="3" actId="47"/>
        <pc:sldMkLst>
          <pc:docMk/>
          <pc:sldMk cId="1087970583" sldId="3361"/>
        </pc:sldMkLst>
      </pc:sldChg>
      <pc:sldChg chg="del">
        <pc:chgData name="Gabriella  Glener" userId="4087af01-9437-4b67-a99e-79d23ecc2dd4" providerId="ADAL" clId="{B706D629-EE1C-4C58-899D-597A8F27ED34}" dt="2025-02-11T18:49:07.874" v="0" actId="47"/>
        <pc:sldMkLst>
          <pc:docMk/>
          <pc:sldMk cId="2525767690" sldId="3363"/>
        </pc:sldMkLst>
      </pc:sldChg>
      <pc:sldChg chg="delSp modSp add mod">
        <pc:chgData name="Gabriella  Glener" userId="4087af01-9437-4b67-a99e-79d23ecc2dd4" providerId="ADAL" clId="{B706D629-EE1C-4C58-899D-597A8F27ED34}" dt="2025-02-11T19:50:08.858" v="691" actId="2711"/>
        <pc:sldMkLst>
          <pc:docMk/>
          <pc:sldMk cId="4236338245" sldId="3365"/>
        </pc:sldMkLst>
        <pc:spChg chg="mod">
          <ac:chgData name="Gabriella  Glener" userId="4087af01-9437-4b67-a99e-79d23ecc2dd4" providerId="ADAL" clId="{B706D629-EE1C-4C58-899D-597A8F27ED34}" dt="2025-02-11T19:50:08.858" v="691" actId="2711"/>
          <ac:spMkLst>
            <pc:docMk/>
            <pc:sldMk cId="4236338245" sldId="3365"/>
            <ac:spMk id="2" creationId="{407778E3-C0F2-4B96-A2BF-F5AD8742C446}"/>
          </ac:spMkLst>
        </pc:spChg>
      </pc:sldChg>
      <pc:sldChg chg="del">
        <pc:chgData name="Gabriella  Glener" userId="4087af01-9437-4b67-a99e-79d23ecc2dd4" providerId="ADAL" clId="{B706D629-EE1C-4C58-899D-597A8F27ED34}" dt="2025-02-11T18:49:07.874" v="0" actId="47"/>
        <pc:sldMkLst>
          <pc:docMk/>
          <pc:sldMk cId="1911099782" sldId="3366"/>
        </pc:sldMkLst>
      </pc:sldChg>
      <pc:sldChg chg="delSp add mod modClrScheme chgLayout">
        <pc:chgData name="Gabriella  Glener" userId="4087af01-9437-4b67-a99e-79d23ecc2dd4" providerId="ADAL" clId="{B706D629-EE1C-4C58-899D-597A8F27ED34}" dt="2025-02-11T18:52:22.490" v="19" actId="700"/>
        <pc:sldMkLst>
          <pc:docMk/>
          <pc:sldMk cId="4073824522" sldId="3366"/>
        </pc:sldMkLst>
      </pc:sldChg>
      <pc:sldChg chg="del">
        <pc:chgData name="Gabriella  Glener" userId="4087af01-9437-4b67-a99e-79d23ecc2dd4" providerId="ADAL" clId="{B706D629-EE1C-4C58-899D-597A8F27ED34}" dt="2025-02-11T18:49:07.874" v="0" actId="47"/>
        <pc:sldMkLst>
          <pc:docMk/>
          <pc:sldMk cId="1519558964" sldId="3367"/>
        </pc:sldMkLst>
      </pc:sldChg>
      <pc:sldChg chg="addSp delSp modSp add mod modClrScheme chgLayout">
        <pc:chgData name="Gabriella  Glener" userId="4087af01-9437-4b67-a99e-79d23ecc2dd4" providerId="ADAL" clId="{B706D629-EE1C-4C58-899D-597A8F27ED34}" dt="2025-02-11T20:38:48.686" v="696"/>
        <pc:sldMkLst>
          <pc:docMk/>
          <pc:sldMk cId="1698799272" sldId="3367"/>
        </pc:sldMkLst>
        <pc:picChg chg="add mod">
          <ac:chgData name="Gabriella  Glener" userId="4087af01-9437-4b67-a99e-79d23ecc2dd4" providerId="ADAL" clId="{B706D629-EE1C-4C58-899D-597A8F27ED34}" dt="2025-02-11T20:38:48.686" v="696"/>
          <ac:picMkLst>
            <pc:docMk/>
            <pc:sldMk cId="1698799272" sldId="3367"/>
            <ac:picMk id="2" creationId="{CC0AA67F-0312-FA76-FF33-5E3DE9B2F42A}"/>
          </ac:picMkLst>
        </pc:picChg>
      </pc:sldChg>
      <pc:sldChg chg="delSp add mod modClrScheme chgLayout">
        <pc:chgData name="Gabriella  Glener" userId="4087af01-9437-4b67-a99e-79d23ecc2dd4" providerId="ADAL" clId="{B706D629-EE1C-4C58-899D-597A8F27ED34}" dt="2025-02-11T19:37:26.156" v="350" actId="478"/>
        <pc:sldMkLst>
          <pc:docMk/>
          <pc:sldMk cId="265773350" sldId="3368"/>
        </pc:sldMkLst>
      </pc:sldChg>
      <pc:sldChg chg="del">
        <pc:chgData name="Gabriella  Glener" userId="4087af01-9437-4b67-a99e-79d23ecc2dd4" providerId="ADAL" clId="{B706D629-EE1C-4C58-899D-597A8F27ED34}" dt="2025-02-11T18:49:07.874" v="0" actId="47"/>
        <pc:sldMkLst>
          <pc:docMk/>
          <pc:sldMk cId="2194477332" sldId="3368"/>
        </pc:sldMkLst>
      </pc:sldChg>
      <pc:sldChg chg="del">
        <pc:chgData name="Gabriella  Glener" userId="4087af01-9437-4b67-a99e-79d23ecc2dd4" providerId="ADAL" clId="{B706D629-EE1C-4C58-899D-597A8F27ED34}" dt="2025-02-11T18:49:07.874" v="0" actId="47"/>
        <pc:sldMkLst>
          <pc:docMk/>
          <pc:sldMk cId="1183053226" sldId="3369"/>
        </pc:sldMkLst>
      </pc:sldChg>
      <pc:sldChg chg="delSp add mod modClrScheme chgLayout">
        <pc:chgData name="Gabriella  Glener" userId="4087af01-9437-4b67-a99e-79d23ecc2dd4" providerId="ADAL" clId="{B706D629-EE1C-4C58-899D-597A8F27ED34}" dt="2025-02-11T19:43:57.766" v="374" actId="478"/>
        <pc:sldMkLst>
          <pc:docMk/>
          <pc:sldMk cId="3519329177" sldId="3369"/>
        </pc:sldMkLst>
      </pc:sldChg>
      <pc:sldChg chg="del">
        <pc:chgData name="Gabriella  Glener" userId="4087af01-9437-4b67-a99e-79d23ecc2dd4" providerId="ADAL" clId="{B706D629-EE1C-4C58-899D-597A8F27ED34}" dt="2025-02-11T18:49:28.805" v="1" actId="47"/>
        <pc:sldMkLst>
          <pc:docMk/>
          <pc:sldMk cId="1413016183" sldId="3370"/>
        </pc:sldMkLst>
      </pc:sldChg>
      <pc:sldChg chg="del">
        <pc:chgData name="Gabriella  Glener" userId="4087af01-9437-4b67-a99e-79d23ecc2dd4" providerId="ADAL" clId="{B706D629-EE1C-4C58-899D-597A8F27ED34}" dt="2025-02-11T18:49:07.874" v="0" actId="47"/>
        <pc:sldMkLst>
          <pc:docMk/>
          <pc:sldMk cId="630627756" sldId="3371"/>
        </pc:sldMkLst>
      </pc:sldChg>
      <pc:sldChg chg="delSp add mod modClrScheme chgLayout">
        <pc:chgData name="Gabriella  Glener" userId="4087af01-9437-4b67-a99e-79d23ecc2dd4" providerId="ADAL" clId="{B706D629-EE1C-4C58-899D-597A8F27ED34}" dt="2025-02-11T19:29:16.823" v="162" actId="478"/>
        <pc:sldMkLst>
          <pc:docMk/>
          <pc:sldMk cId="1177515804" sldId="3371"/>
        </pc:sldMkLst>
      </pc:sldChg>
      <pc:sldChg chg="del">
        <pc:chgData name="Gabriella  Glener" userId="4087af01-9437-4b67-a99e-79d23ecc2dd4" providerId="ADAL" clId="{B706D629-EE1C-4C58-899D-597A8F27ED34}" dt="2025-02-11T18:50:09.385" v="5" actId="47"/>
        <pc:sldMkLst>
          <pc:docMk/>
          <pc:sldMk cId="3600775298" sldId="3372"/>
        </pc:sldMkLst>
      </pc:sldChg>
      <pc:sldChg chg="delSp modSp add mod ord">
        <pc:chgData name="Gabriella  Glener" userId="4087af01-9437-4b67-a99e-79d23ecc2dd4" providerId="ADAL" clId="{B706D629-EE1C-4C58-899D-597A8F27ED34}" dt="2025-02-11T21:41:30.281" v="748" actId="1076"/>
        <pc:sldMkLst>
          <pc:docMk/>
          <pc:sldMk cId="3857473811" sldId="3372"/>
        </pc:sldMkLst>
      </pc:sldChg>
      <pc:sldChg chg="addSp delSp modSp add mod">
        <pc:chgData name="Gabriella  Glener" userId="4087af01-9437-4b67-a99e-79d23ecc2dd4" providerId="ADAL" clId="{B706D629-EE1C-4C58-899D-597A8F27ED34}" dt="2025-02-11T18:55:22.269" v="91" actId="255"/>
        <pc:sldMkLst>
          <pc:docMk/>
          <pc:sldMk cId="3472973369" sldId="3373"/>
        </pc:sldMkLst>
        <pc:spChg chg="mod">
          <ac:chgData name="Gabriella  Glener" userId="4087af01-9437-4b67-a99e-79d23ecc2dd4" providerId="ADAL" clId="{B706D629-EE1C-4C58-899D-597A8F27ED34}" dt="2025-02-11T18:55:22.269" v="91" actId="255"/>
          <ac:spMkLst>
            <pc:docMk/>
            <pc:sldMk cId="3472973369" sldId="3373"/>
            <ac:spMk id="3" creationId="{243AD950-F1AE-9871-B238-B823866C1DE6}"/>
          </ac:spMkLst>
        </pc:spChg>
      </pc:sldChg>
      <pc:sldChg chg="delSp add mod">
        <pc:chgData name="Gabriella  Glener" userId="4087af01-9437-4b67-a99e-79d23ecc2dd4" providerId="ADAL" clId="{B706D629-EE1C-4C58-899D-597A8F27ED34}" dt="2025-02-11T19:36:16.525" v="325" actId="478"/>
        <pc:sldMkLst>
          <pc:docMk/>
          <pc:sldMk cId="1371148454" sldId="3374"/>
        </pc:sldMkLst>
      </pc:sldChg>
      <pc:sldChg chg="addSp delSp modSp add mod">
        <pc:chgData name="Gabriella  Glener" userId="4087af01-9437-4b67-a99e-79d23ecc2dd4" providerId="ADAL" clId="{B706D629-EE1C-4C58-899D-597A8F27ED34}" dt="2025-02-11T19:48:11.069" v="587" actId="478"/>
        <pc:sldMkLst>
          <pc:docMk/>
          <pc:sldMk cId="2309746523" sldId="3377"/>
        </pc:sldMkLst>
        <pc:spChg chg="add mod">
          <ac:chgData name="Gabriella  Glener" userId="4087af01-9437-4b67-a99e-79d23ecc2dd4" providerId="ADAL" clId="{B706D629-EE1C-4C58-899D-597A8F27ED34}" dt="2025-02-11T19:48:05.879" v="585" actId="20577"/>
          <ac:spMkLst>
            <pc:docMk/>
            <pc:sldMk cId="2309746523" sldId="3377"/>
            <ac:spMk id="4" creationId="{2B8A0ED5-D310-DE67-EAD4-57271B68FAE2}"/>
          </ac:spMkLst>
        </pc:spChg>
      </pc:sldChg>
      <pc:sldChg chg="delSp add del mod">
        <pc:chgData name="Gabriella  Glener" userId="4087af01-9437-4b67-a99e-79d23ecc2dd4" providerId="ADAL" clId="{B706D629-EE1C-4C58-899D-597A8F27ED34}" dt="2025-02-11T20:52:03.450" v="715" actId="47"/>
        <pc:sldMkLst>
          <pc:docMk/>
          <pc:sldMk cId="1809241234" sldId="3378"/>
        </pc:sldMkLst>
      </pc:sldChg>
      <pc:sldChg chg="delSp add del mod setBg modClrScheme chgLayout">
        <pc:chgData name="Gabriella  Glener" userId="4087af01-9437-4b67-a99e-79d23ecc2dd4" providerId="ADAL" clId="{B706D629-EE1C-4C58-899D-597A8F27ED34}" dt="2025-02-11T20:37:54.665" v="693" actId="47"/>
        <pc:sldMkLst>
          <pc:docMk/>
          <pc:sldMk cId="3202746898" sldId="3379"/>
        </pc:sldMkLst>
      </pc:sldChg>
      <pc:sldChg chg="delSp add del mod setBg modClrScheme chgLayout">
        <pc:chgData name="Gabriella  Glener" userId="4087af01-9437-4b67-a99e-79d23ecc2dd4" providerId="ADAL" clId="{B706D629-EE1C-4C58-899D-597A8F27ED34}" dt="2025-02-11T20:38:11.818" v="695" actId="47"/>
        <pc:sldMkLst>
          <pc:docMk/>
          <pc:sldMk cId="1200917273" sldId="3380"/>
        </pc:sldMkLst>
      </pc:sldChg>
      <pc:sldChg chg="addSp delSp modSp add mod modClrScheme chgLayout">
        <pc:chgData name="Gabriella  Glener" userId="4087af01-9437-4b67-a99e-79d23ecc2dd4" providerId="ADAL" clId="{B706D629-EE1C-4C58-899D-597A8F27ED34}" dt="2025-02-11T22:16:28.093" v="785" actId="27614"/>
        <pc:sldMkLst>
          <pc:docMk/>
          <pc:sldMk cId="594949105" sldId="3381"/>
        </pc:sldMkLst>
        <pc:picChg chg="add mod ord">
          <ac:chgData name="Gabriella  Glener" userId="4087af01-9437-4b67-a99e-79d23ecc2dd4" providerId="ADAL" clId="{B706D629-EE1C-4C58-899D-597A8F27ED34}" dt="2025-02-11T22:16:19.443" v="783" actId="700"/>
          <ac:picMkLst>
            <pc:docMk/>
            <pc:sldMk cId="594949105" sldId="3381"/>
            <ac:picMk id="4" creationId="{1F75DA74-99F7-8376-92D5-FB0B5A0496F7}"/>
          </ac:picMkLst>
        </pc:picChg>
      </pc:sldChg>
      <pc:sldChg chg="addSp delSp modSp add mod">
        <pc:chgData name="Gabriella  Glener" userId="4087af01-9437-4b67-a99e-79d23ecc2dd4" providerId="ADAL" clId="{B706D629-EE1C-4C58-899D-597A8F27ED34}" dt="2025-02-11T21:11:54.977" v="736" actId="14100"/>
        <pc:sldMkLst>
          <pc:docMk/>
          <pc:sldMk cId="2483114361" sldId="3382"/>
        </pc:sldMkLst>
        <pc:spChg chg="add mod">
          <ac:chgData name="Gabriella  Glener" userId="4087af01-9437-4b67-a99e-79d23ecc2dd4" providerId="ADAL" clId="{B706D629-EE1C-4C58-899D-597A8F27ED34}" dt="2025-02-11T19:49:01.668" v="658" actId="20577"/>
          <ac:spMkLst>
            <pc:docMk/>
            <pc:sldMk cId="2483114361" sldId="3382"/>
            <ac:spMk id="5" creationId="{CC9FE429-F803-03C7-D936-C9419300A025}"/>
          </ac:spMkLst>
        </pc:spChg>
        <pc:picChg chg="mod">
          <ac:chgData name="Gabriella  Glener" userId="4087af01-9437-4b67-a99e-79d23ecc2dd4" providerId="ADAL" clId="{B706D629-EE1C-4C58-899D-597A8F27ED34}" dt="2025-02-11T21:11:54.977" v="736" actId="14100"/>
          <ac:picMkLst>
            <pc:docMk/>
            <pc:sldMk cId="2483114361" sldId="3382"/>
            <ac:picMk id="19" creationId="{77371D2B-FC42-F4F1-21BE-40E49429C2CF}"/>
          </ac:picMkLst>
        </pc:picChg>
        <pc:picChg chg="mod">
          <ac:chgData name="Gabriella  Glener" userId="4087af01-9437-4b67-a99e-79d23ecc2dd4" providerId="ADAL" clId="{B706D629-EE1C-4C58-899D-597A8F27ED34}" dt="2025-02-11T19:49:10.380" v="661" actId="1076"/>
          <ac:picMkLst>
            <pc:docMk/>
            <pc:sldMk cId="2483114361" sldId="3382"/>
            <ac:picMk id="21" creationId="{5FC33E9B-0C5A-53C0-90C1-3D4D60D5CFAB}"/>
          </ac:picMkLst>
        </pc:picChg>
      </pc:sldChg>
      <pc:sldChg chg="addSp delSp modSp add mod">
        <pc:chgData name="Gabriella  Glener" userId="4087af01-9437-4b67-a99e-79d23ecc2dd4" providerId="ADAL" clId="{B706D629-EE1C-4C58-899D-597A8F27ED34}" dt="2025-02-11T19:49:44.393" v="685" actId="20577"/>
        <pc:sldMkLst>
          <pc:docMk/>
          <pc:sldMk cId="163563419" sldId="3383"/>
        </pc:sldMkLst>
        <pc:spChg chg="add mod">
          <ac:chgData name="Gabriella  Glener" userId="4087af01-9437-4b67-a99e-79d23ecc2dd4" providerId="ADAL" clId="{B706D629-EE1C-4C58-899D-597A8F27ED34}" dt="2025-02-11T19:49:44.393" v="685" actId="20577"/>
          <ac:spMkLst>
            <pc:docMk/>
            <pc:sldMk cId="163563419" sldId="3383"/>
            <ac:spMk id="6" creationId="{B6D548BA-F097-6B09-DAC6-19859EB3949B}"/>
          </ac:spMkLst>
        </pc:spChg>
        <pc:picChg chg="mod">
          <ac:chgData name="Gabriella  Glener" userId="4087af01-9437-4b67-a99e-79d23ecc2dd4" providerId="ADAL" clId="{B706D629-EE1C-4C58-899D-597A8F27ED34}" dt="2025-02-11T19:49:33.585" v="665" actId="1076"/>
          <ac:picMkLst>
            <pc:docMk/>
            <pc:sldMk cId="163563419" sldId="3383"/>
            <ac:picMk id="7" creationId="{D886E8D5-C86C-37C6-718F-1301E582352E}"/>
          </ac:picMkLst>
        </pc:picChg>
      </pc:sldChg>
      <pc:sldChg chg="addSp delSp modSp add mod">
        <pc:chgData name="Gabriella  Glener" userId="4087af01-9437-4b67-a99e-79d23ecc2dd4" providerId="ADAL" clId="{B706D629-EE1C-4C58-899D-597A8F27ED34}" dt="2025-02-11T19:48:28.078" v="625" actId="478"/>
        <pc:sldMkLst>
          <pc:docMk/>
          <pc:sldMk cId="1191836172" sldId="3384"/>
        </pc:sldMkLst>
        <pc:spChg chg="add mod">
          <ac:chgData name="Gabriella  Glener" userId="4087af01-9437-4b67-a99e-79d23ecc2dd4" providerId="ADAL" clId="{B706D629-EE1C-4C58-899D-597A8F27ED34}" dt="2025-02-11T19:48:22.931" v="623" actId="20577"/>
          <ac:spMkLst>
            <pc:docMk/>
            <pc:sldMk cId="1191836172" sldId="3384"/>
            <ac:spMk id="3" creationId="{67A7D957-DBCD-77E6-2D90-5FE597BFBC04}"/>
          </ac:spMkLst>
        </pc:spChg>
      </pc:sldChg>
      <pc:sldChg chg="add">
        <pc:chgData name="Gabriella  Glener" userId="4087af01-9437-4b67-a99e-79d23ecc2dd4" providerId="ADAL" clId="{B706D629-EE1C-4C58-899D-597A8F27ED34}" dt="2025-02-11T20:39:33.955" v="700"/>
        <pc:sldMkLst>
          <pc:docMk/>
          <pc:sldMk cId="3209423227" sldId="3385"/>
        </pc:sldMkLst>
      </pc:sldChg>
      <pc:sldChg chg="add del">
        <pc:chgData name="Gabriella  Glener" userId="4087af01-9437-4b67-a99e-79d23ecc2dd4" providerId="ADAL" clId="{B706D629-EE1C-4C58-899D-597A8F27ED34}" dt="2025-02-11T20:49:41.747" v="712" actId="47"/>
        <pc:sldMkLst>
          <pc:docMk/>
          <pc:sldMk cId="1382446578" sldId="3386"/>
        </pc:sldMkLst>
      </pc:sldChg>
      <pc:sldChg chg="add">
        <pc:chgData name="Gabriella  Glener" userId="4087af01-9437-4b67-a99e-79d23ecc2dd4" providerId="ADAL" clId="{B706D629-EE1C-4C58-899D-597A8F27ED34}" dt="2025-02-11T20:52:01.016" v="714"/>
        <pc:sldMkLst>
          <pc:docMk/>
          <pc:sldMk cId="1864704520" sldId="3386"/>
        </pc:sldMkLst>
      </pc:sldChg>
      <pc:sldMasterChg chg="mod modSldLayout">
        <pc:chgData name="Gabriella  Glener" userId="4087af01-9437-4b67-a99e-79d23ecc2dd4" providerId="ADAL" clId="{B706D629-EE1C-4C58-899D-597A8F27ED34}" dt="2025-02-11T18:52:17.553" v="18" actId="6013"/>
        <pc:sldMasterMkLst>
          <pc:docMk/>
          <pc:sldMasterMk cId="614093195" sldId="2147483884"/>
        </pc:sldMasterMkLst>
        <pc:sldLayoutChg chg="addSp modSp mod">
          <pc:chgData name="Gabriella  Glener" userId="4087af01-9437-4b67-a99e-79d23ecc2dd4" providerId="ADAL" clId="{B706D629-EE1C-4C58-899D-597A8F27ED34}" dt="2025-02-11T18:52:13.630" v="17" actId="14100"/>
          <pc:sldLayoutMkLst>
            <pc:docMk/>
            <pc:sldMasterMk cId="614093195" sldId="2147483884"/>
            <pc:sldLayoutMk cId="2848890564" sldId="2147483891"/>
          </pc:sldLayoutMkLst>
        </pc:sldLayoutChg>
      </pc:sldMasterChg>
      <pc:sldMasterChg chg="delSldLayout">
        <pc:chgData name="Gabriella  Glener" userId="4087af01-9437-4b67-a99e-79d23ecc2dd4" providerId="ADAL" clId="{B706D629-EE1C-4C58-899D-597A8F27ED34}" dt="2025-02-11T18:49:50.861" v="3" actId="47"/>
        <pc:sldMasterMkLst>
          <pc:docMk/>
          <pc:sldMasterMk cId="4208703140" sldId="2147483913"/>
        </pc:sldMasterMkLst>
        <pc:sldLayoutChg chg="del">
          <pc:chgData name="Gabriella  Glener" userId="4087af01-9437-4b67-a99e-79d23ecc2dd4" providerId="ADAL" clId="{B706D629-EE1C-4C58-899D-597A8F27ED34}" dt="2025-02-11T18:49:50.861" v="3" actId="47"/>
          <pc:sldLayoutMkLst>
            <pc:docMk/>
            <pc:sldMasterMk cId="4208703140" sldId="2147483913"/>
            <pc:sldLayoutMk cId="2869273794" sldId="2147483930"/>
          </pc:sldLayoutMkLst>
        </pc:sldLayoutChg>
        <pc:sldLayoutChg chg="del">
          <pc:chgData name="Gabriella  Glener" userId="4087af01-9437-4b67-a99e-79d23ecc2dd4" providerId="ADAL" clId="{B706D629-EE1C-4C58-899D-597A8F27ED34}" dt="2025-02-11T18:49:40.602" v="2" actId="47"/>
          <pc:sldLayoutMkLst>
            <pc:docMk/>
            <pc:sldMasterMk cId="4208703140" sldId="2147483913"/>
            <pc:sldLayoutMk cId="857207906" sldId="2147483931"/>
          </pc:sldLayoutMkLst>
        </pc:sldLayoutChg>
        <pc:sldLayoutChg chg="del">
          <pc:chgData name="Gabriella  Glener" userId="4087af01-9437-4b67-a99e-79d23ecc2dd4" providerId="ADAL" clId="{B706D629-EE1C-4C58-899D-597A8F27ED34}" dt="2025-02-11T18:49:28.805" v="1" actId="47"/>
          <pc:sldLayoutMkLst>
            <pc:docMk/>
            <pc:sldMasterMk cId="4208703140" sldId="2147483913"/>
            <pc:sldLayoutMk cId="34012867" sldId="2147483932"/>
          </pc:sldLayoutMkLst>
        </pc:sldLayoutChg>
      </pc:sldMasterChg>
    </pc:docChg>
  </pc:docChgLst>
  <pc:docChgLst>
    <pc:chgData name="Gabriella  Glener" userId="4087af01-9437-4b67-a99e-79d23ecc2dd4" providerId="ADAL" clId="{F3D47904-1A54-4EE1-B0CA-3197EFFE022F}"/>
    <pc:docChg chg="undo redo custSel addSld delSld modSld sldOrd">
      <pc:chgData name="Gabriella  Glener" userId="4087af01-9437-4b67-a99e-79d23ecc2dd4" providerId="ADAL" clId="{F3D47904-1A54-4EE1-B0CA-3197EFFE022F}" dt="2025-02-13T17:24:15.745" v="1644" actId="207"/>
      <pc:docMkLst>
        <pc:docMk/>
      </pc:docMkLst>
      <pc:sldChg chg="modSp mod">
        <pc:chgData name="Gabriella  Glener" userId="4087af01-9437-4b67-a99e-79d23ecc2dd4" providerId="ADAL" clId="{F3D47904-1A54-4EE1-B0CA-3197EFFE022F}" dt="2025-02-12T21:02:45.885" v="94" actId="255"/>
        <pc:sldMkLst>
          <pc:docMk/>
          <pc:sldMk cId="0" sldId="266"/>
        </pc:sldMkLst>
      </pc:sldChg>
      <pc:sldChg chg="modSp mod">
        <pc:chgData name="Gabriella  Glener" userId="4087af01-9437-4b67-a99e-79d23ecc2dd4" providerId="ADAL" clId="{F3D47904-1A54-4EE1-B0CA-3197EFFE022F}" dt="2025-02-12T23:29:42.955" v="1523" actId="207"/>
        <pc:sldMkLst>
          <pc:docMk/>
          <pc:sldMk cId="0" sldId="268"/>
        </pc:sldMkLst>
        <pc:spChg chg="mod">
          <ac:chgData name="Gabriella  Glener" userId="4087af01-9437-4b67-a99e-79d23ecc2dd4" providerId="ADAL" clId="{F3D47904-1A54-4EE1-B0CA-3197EFFE022F}" dt="2025-02-12T21:02:54.441" v="96" actId="207"/>
          <ac:spMkLst>
            <pc:docMk/>
            <pc:sldMk cId="0" sldId="268"/>
            <ac:spMk id="28" creationId="{7BCEFC11-9E22-5489-211E-E982C85262FF}"/>
          </ac:spMkLst>
        </pc:spChg>
      </pc:sldChg>
      <pc:sldChg chg="modSp mod">
        <pc:chgData name="Gabriella  Glener" userId="4087af01-9437-4b67-a99e-79d23ecc2dd4" providerId="ADAL" clId="{F3D47904-1A54-4EE1-B0CA-3197EFFE022F}" dt="2025-02-12T21:00:37.895" v="8" actId="207"/>
        <pc:sldMkLst>
          <pc:docMk/>
          <pc:sldMk cId="3149859830" sldId="1406"/>
        </pc:sldMkLst>
      </pc:sldChg>
      <pc:sldChg chg="modSp mod">
        <pc:chgData name="Gabriella  Glener" userId="4087af01-9437-4b67-a99e-79d23ecc2dd4" providerId="ADAL" clId="{F3D47904-1A54-4EE1-B0CA-3197EFFE022F}" dt="2025-02-12T21:00:27.684" v="7" actId="207"/>
        <pc:sldMkLst>
          <pc:docMk/>
          <pc:sldMk cId="4135259509" sldId="1485"/>
        </pc:sldMkLst>
        <pc:spChg chg="mod">
          <ac:chgData name="Gabriella  Glener" userId="4087af01-9437-4b67-a99e-79d23ecc2dd4" providerId="ADAL" clId="{F3D47904-1A54-4EE1-B0CA-3197EFFE022F}" dt="2025-02-12T21:00:27.684" v="7" actId="207"/>
          <ac:spMkLst>
            <pc:docMk/>
            <pc:sldMk cId="4135259509" sldId="1485"/>
            <ac:spMk id="9" creationId="{E01A723B-C618-81BC-8160-27543E16370C}"/>
          </ac:spMkLst>
        </pc:spChg>
      </pc:sldChg>
      <pc:sldChg chg="addSp modSp mod">
        <pc:chgData name="Gabriella  Glener" userId="4087af01-9437-4b67-a99e-79d23ecc2dd4" providerId="ADAL" clId="{F3D47904-1A54-4EE1-B0CA-3197EFFE022F}" dt="2025-02-13T17:03:48.508" v="1634"/>
        <pc:sldMkLst>
          <pc:docMk/>
          <pc:sldMk cId="2609903822" sldId="3116"/>
        </pc:sldMkLst>
        <pc:spChg chg="add mod">
          <ac:chgData name="Gabriella  Glener" userId="4087af01-9437-4b67-a99e-79d23ecc2dd4" providerId="ADAL" clId="{F3D47904-1A54-4EE1-B0CA-3197EFFE022F}" dt="2025-02-13T16:51:28.274" v="1538" actId="1076"/>
          <ac:spMkLst>
            <pc:docMk/>
            <pc:sldMk cId="2609903822" sldId="3116"/>
            <ac:spMk id="2" creationId="{3E709269-098C-9855-1CAB-41E9F3C072DA}"/>
          </ac:spMkLst>
        </pc:spChg>
        <pc:spChg chg="add mod">
          <ac:chgData name="Gabriella  Glener" userId="4087af01-9437-4b67-a99e-79d23ecc2dd4" providerId="ADAL" clId="{F3D47904-1A54-4EE1-B0CA-3197EFFE022F}" dt="2025-02-13T17:03:48.508" v="1634"/>
          <ac:spMkLst>
            <pc:docMk/>
            <pc:sldMk cId="2609903822" sldId="3116"/>
            <ac:spMk id="4" creationId="{0C665EB3-A45E-4AC1-9EE3-D141DF376A26}"/>
          </ac:spMkLst>
        </pc:spChg>
        <pc:spChg chg="mod">
          <ac:chgData name="Gabriella  Glener" userId="4087af01-9437-4b67-a99e-79d23ecc2dd4" providerId="ADAL" clId="{F3D47904-1A54-4EE1-B0CA-3197EFFE022F}" dt="2025-02-13T16:50:13.080" v="1532" actId="207"/>
          <ac:spMkLst>
            <pc:docMk/>
            <pc:sldMk cId="2609903822" sldId="3116"/>
            <ac:spMk id="8" creationId="{3E695898-D30F-4C6F-BD63-5A8E6319431F}"/>
          </ac:spMkLst>
        </pc:spChg>
      </pc:sldChg>
      <pc:sldChg chg="addSp delSp modSp mod">
        <pc:chgData name="Gabriella  Glener" userId="4087af01-9437-4b67-a99e-79d23ecc2dd4" providerId="ADAL" clId="{F3D47904-1A54-4EE1-B0CA-3197EFFE022F}" dt="2025-02-13T17:01:33.759" v="1633"/>
        <pc:sldMkLst>
          <pc:docMk/>
          <pc:sldMk cId="839396489" sldId="3121"/>
        </pc:sldMkLst>
        <pc:spChg chg="mod">
          <ac:chgData name="Gabriella  Glener" userId="4087af01-9437-4b67-a99e-79d23ecc2dd4" providerId="ADAL" clId="{F3D47904-1A54-4EE1-B0CA-3197EFFE022F}" dt="2025-02-13T16:46:07.641" v="1527" actId="207"/>
          <ac:spMkLst>
            <pc:docMk/>
            <pc:sldMk cId="839396489" sldId="3121"/>
            <ac:spMk id="3" creationId="{DC27756F-9AB7-B641-B092-D08068C73E09}"/>
          </ac:spMkLst>
        </pc:spChg>
        <pc:spChg chg="add mod">
          <ac:chgData name="Gabriella  Glener" userId="4087af01-9437-4b67-a99e-79d23ecc2dd4" providerId="ADAL" clId="{F3D47904-1A54-4EE1-B0CA-3197EFFE022F}" dt="2025-02-13T16:51:06.385" v="1536" actId="255"/>
          <ac:spMkLst>
            <pc:docMk/>
            <pc:sldMk cId="839396489" sldId="3121"/>
            <ac:spMk id="5" creationId="{9FDE17C4-7EC4-52DA-1DDD-FF689A72B452}"/>
          </ac:spMkLst>
        </pc:spChg>
      </pc:sldChg>
      <pc:sldChg chg="addSp modSp mod">
        <pc:chgData name="Gabriella  Glener" userId="4087af01-9437-4b67-a99e-79d23ecc2dd4" providerId="ADAL" clId="{F3D47904-1A54-4EE1-B0CA-3197EFFE022F}" dt="2025-02-13T17:24:15.745" v="1644" actId="207"/>
        <pc:sldMkLst>
          <pc:docMk/>
          <pc:sldMk cId="2817146810" sldId="3129"/>
        </pc:sldMkLst>
        <pc:spChg chg="add mod">
          <ac:chgData name="Gabriella  Glener" userId="4087af01-9437-4b67-a99e-79d23ecc2dd4" providerId="ADAL" clId="{F3D47904-1A54-4EE1-B0CA-3197EFFE022F}" dt="2025-02-13T16:53:34.365" v="1564" actId="20577"/>
          <ac:spMkLst>
            <pc:docMk/>
            <pc:sldMk cId="2817146810" sldId="3129"/>
            <ac:spMk id="2" creationId="{9536FD52-3875-0F6E-933B-76154A0444C3}"/>
          </ac:spMkLst>
        </pc:spChg>
        <pc:spChg chg="mod">
          <ac:chgData name="Gabriella  Glener" userId="4087af01-9437-4b67-a99e-79d23ecc2dd4" providerId="ADAL" clId="{F3D47904-1A54-4EE1-B0CA-3197EFFE022F}" dt="2025-02-13T17:24:15.745" v="1644" actId="207"/>
          <ac:spMkLst>
            <pc:docMk/>
            <pc:sldMk cId="2817146810" sldId="3129"/>
            <ac:spMk id="4" creationId="{A924C24D-7849-47CE-B791-C7145780C363}"/>
          </ac:spMkLst>
        </pc:spChg>
        <pc:spChg chg="add mod">
          <ac:chgData name="Gabriella  Glener" userId="4087af01-9437-4b67-a99e-79d23ecc2dd4" providerId="ADAL" clId="{F3D47904-1A54-4EE1-B0CA-3197EFFE022F}" dt="2025-02-13T17:06:51.565" v="1639" actId="20577"/>
          <ac:spMkLst>
            <pc:docMk/>
            <pc:sldMk cId="2817146810" sldId="3129"/>
            <ac:spMk id="5" creationId="{6F17F08A-22EA-3AA6-090E-8561CC7A9B8D}"/>
          </ac:spMkLst>
        </pc:spChg>
      </pc:sldChg>
      <pc:sldChg chg="addSp delSp modSp mod">
        <pc:chgData name="Gabriella  Glener" userId="4087af01-9437-4b67-a99e-79d23ecc2dd4" providerId="ADAL" clId="{F3D47904-1A54-4EE1-B0CA-3197EFFE022F}" dt="2025-02-12T23:25:58.468" v="1519" actId="13926"/>
        <pc:sldMkLst>
          <pc:docMk/>
          <pc:sldMk cId="1674270283" sldId="3149"/>
        </pc:sldMkLst>
        <pc:spChg chg="mod">
          <ac:chgData name="Gabriella  Glener" userId="4087af01-9437-4b67-a99e-79d23ecc2dd4" providerId="ADAL" clId="{F3D47904-1A54-4EE1-B0CA-3197EFFE022F}" dt="2025-02-12T21:01:20.415" v="28" actId="1076"/>
          <ac:spMkLst>
            <pc:docMk/>
            <pc:sldMk cId="1674270283" sldId="3149"/>
            <ac:spMk id="4" creationId="{833E6619-357E-4436-B675-526C545246DB}"/>
          </ac:spMkLst>
        </pc:spChg>
        <pc:spChg chg="add mod">
          <ac:chgData name="Gabriella  Glener" userId="4087af01-9437-4b67-a99e-79d23ecc2dd4" providerId="ADAL" clId="{F3D47904-1A54-4EE1-B0CA-3197EFFE022F}" dt="2025-02-12T23:25:45.179" v="1516" actId="13926"/>
          <ac:spMkLst>
            <pc:docMk/>
            <pc:sldMk cId="1674270283" sldId="3149"/>
            <ac:spMk id="6" creationId="{C8A62E66-460A-612F-656B-FFD419E5DF4F}"/>
          </ac:spMkLst>
        </pc:spChg>
      </pc:sldChg>
      <pc:sldChg chg="addSp delSp modSp mod">
        <pc:chgData name="Gabriella  Glener" userId="4087af01-9437-4b67-a99e-79d23ecc2dd4" providerId="ADAL" clId="{F3D47904-1A54-4EE1-B0CA-3197EFFE022F}" dt="2025-02-12T23:25:34.348" v="1515" actId="13926"/>
        <pc:sldMkLst>
          <pc:docMk/>
          <pc:sldMk cId="4126846520" sldId="3162"/>
        </pc:sldMkLst>
        <pc:spChg chg="add mod">
          <ac:chgData name="Gabriella  Glener" userId="4087af01-9437-4b67-a99e-79d23ecc2dd4" providerId="ADAL" clId="{F3D47904-1A54-4EE1-B0CA-3197EFFE022F}" dt="2025-02-12T23:25:28.282" v="1514" actId="13926"/>
          <ac:spMkLst>
            <pc:docMk/>
            <pc:sldMk cId="4126846520" sldId="3162"/>
            <ac:spMk id="9" creationId="{4C1DDED4-D53C-ABCD-7019-9277FA00065D}"/>
          </ac:spMkLst>
        </pc:spChg>
      </pc:sldChg>
      <pc:sldChg chg="add">
        <pc:chgData name="Gabriella  Glener" userId="4087af01-9437-4b67-a99e-79d23ecc2dd4" providerId="ADAL" clId="{F3D47904-1A54-4EE1-B0CA-3197EFFE022F}" dt="2025-02-12T20:59:36.080" v="5"/>
        <pc:sldMkLst>
          <pc:docMk/>
          <pc:sldMk cId="4141666792" sldId="3217"/>
        </pc:sldMkLst>
      </pc:sldChg>
      <pc:sldChg chg="add">
        <pc:chgData name="Gabriella  Glener" userId="4087af01-9437-4b67-a99e-79d23ecc2dd4" providerId="ADAL" clId="{F3D47904-1A54-4EE1-B0CA-3197EFFE022F}" dt="2025-02-12T21:20:04.628" v="109"/>
        <pc:sldMkLst>
          <pc:docMk/>
          <pc:sldMk cId="2440392785" sldId="3230"/>
        </pc:sldMkLst>
      </pc:sldChg>
      <pc:sldChg chg="addSp delSp modSp mod">
        <pc:chgData name="Gabriella  Glener" userId="4087af01-9437-4b67-a99e-79d23ecc2dd4" providerId="ADAL" clId="{F3D47904-1A54-4EE1-B0CA-3197EFFE022F}" dt="2025-02-12T21:21:13.616" v="162" actId="20577"/>
        <pc:sldMkLst>
          <pc:docMk/>
          <pc:sldMk cId="4062519391" sldId="3231"/>
        </pc:sldMkLst>
        <pc:spChg chg="add mod">
          <ac:chgData name="Gabriella  Glener" userId="4087af01-9437-4b67-a99e-79d23ecc2dd4" providerId="ADAL" clId="{F3D47904-1A54-4EE1-B0CA-3197EFFE022F}" dt="2025-02-12T21:20:30.329" v="146" actId="20577"/>
          <ac:spMkLst>
            <pc:docMk/>
            <pc:sldMk cId="4062519391" sldId="3231"/>
            <ac:spMk id="2" creationId="{9076624E-AF6A-9FB5-32E9-C1E0F7BE70CC}"/>
          </ac:spMkLst>
        </pc:spChg>
        <pc:spChg chg="mod">
          <ac:chgData name="Gabriella  Glener" userId="4087af01-9437-4b67-a99e-79d23ecc2dd4" providerId="ADAL" clId="{F3D47904-1A54-4EE1-B0CA-3197EFFE022F}" dt="2025-02-12T21:21:13.616" v="162" actId="20577"/>
          <ac:spMkLst>
            <pc:docMk/>
            <pc:sldMk cId="4062519391" sldId="3231"/>
            <ac:spMk id="3" creationId="{037570A7-9ABE-481A-AF34-86EA704EBDEB}"/>
          </ac:spMkLst>
        </pc:spChg>
      </pc:sldChg>
      <pc:sldChg chg="modSp mod">
        <pc:chgData name="Gabriella  Glener" userId="4087af01-9437-4b67-a99e-79d23ecc2dd4" providerId="ADAL" clId="{F3D47904-1A54-4EE1-B0CA-3197EFFE022F}" dt="2025-02-12T21:28:29.777" v="199" actId="255"/>
        <pc:sldMkLst>
          <pc:docMk/>
          <pc:sldMk cId="3818692180" sldId="3234"/>
        </pc:sldMkLst>
        <pc:spChg chg="mod">
          <ac:chgData name="Gabriella  Glener" userId="4087af01-9437-4b67-a99e-79d23ecc2dd4" providerId="ADAL" clId="{F3D47904-1A54-4EE1-B0CA-3197EFFE022F}" dt="2025-02-12T21:28:29.777" v="199" actId="255"/>
          <ac:spMkLst>
            <pc:docMk/>
            <pc:sldMk cId="3818692180" sldId="3234"/>
            <ac:spMk id="2" creationId="{5AE836F2-7DE1-48FB-8F65-6D4771116569}"/>
          </ac:spMkLst>
        </pc:spChg>
      </pc:sldChg>
      <pc:sldChg chg="add">
        <pc:chgData name="Gabriella  Glener" userId="4087af01-9437-4b67-a99e-79d23ecc2dd4" providerId="ADAL" clId="{F3D47904-1A54-4EE1-B0CA-3197EFFE022F}" dt="2025-02-12T21:43:19.412" v="232"/>
        <pc:sldMkLst>
          <pc:docMk/>
          <pc:sldMk cId="3760599266" sldId="3238"/>
        </pc:sldMkLst>
      </pc:sldChg>
      <pc:sldChg chg="addSp delSp modSp mod">
        <pc:chgData name="Gabriella  Glener" userId="4087af01-9437-4b67-a99e-79d23ecc2dd4" providerId="ADAL" clId="{F3D47904-1A54-4EE1-B0CA-3197EFFE022F}" dt="2025-02-13T17:23:16.271" v="1641"/>
        <pc:sldMkLst>
          <pc:docMk/>
          <pc:sldMk cId="1065217922" sldId="3240"/>
        </pc:sldMkLst>
        <pc:spChg chg="add mod">
          <ac:chgData name="Gabriella  Glener" userId="4087af01-9437-4b67-a99e-79d23ecc2dd4" providerId="ADAL" clId="{F3D47904-1A54-4EE1-B0CA-3197EFFE022F}" dt="2025-02-13T16:57:24.853" v="1629" actId="20577"/>
          <ac:spMkLst>
            <pc:docMk/>
            <pc:sldMk cId="1065217922" sldId="3240"/>
            <ac:spMk id="2" creationId="{A837676A-FF79-0E50-235D-73D691691FFF}"/>
          </ac:spMkLst>
        </pc:spChg>
        <pc:spChg chg="add mod">
          <ac:chgData name="Gabriella  Glener" userId="4087af01-9437-4b67-a99e-79d23ecc2dd4" providerId="ADAL" clId="{F3D47904-1A54-4EE1-B0CA-3197EFFE022F}" dt="2025-02-13T17:23:16.271" v="1641"/>
          <ac:spMkLst>
            <pc:docMk/>
            <pc:sldMk cId="1065217922" sldId="3240"/>
            <ac:spMk id="5" creationId="{4BD906C7-CE5E-8B35-9643-7FD0F89DCB97}"/>
          </ac:spMkLst>
        </pc:spChg>
        <pc:spChg chg="mod">
          <ac:chgData name="Gabriella  Glener" userId="4087af01-9437-4b67-a99e-79d23ecc2dd4" providerId="ADAL" clId="{F3D47904-1A54-4EE1-B0CA-3197EFFE022F}" dt="2025-02-12T21:38:06.976" v="224" actId="1076"/>
          <ac:spMkLst>
            <pc:docMk/>
            <pc:sldMk cId="1065217922" sldId="3240"/>
            <ac:spMk id="8" creationId="{28BB9B7B-B3B5-417D-B535-52EEDBF42077}"/>
          </ac:spMkLst>
        </pc:spChg>
      </pc:sldChg>
      <pc:sldChg chg="delSp modSp add mod ord">
        <pc:chgData name="Gabriella  Glener" userId="4087af01-9437-4b67-a99e-79d23ecc2dd4" providerId="ADAL" clId="{F3D47904-1A54-4EE1-B0CA-3197EFFE022F}" dt="2025-02-12T21:44:50.867" v="239" actId="478"/>
        <pc:sldMkLst>
          <pc:docMk/>
          <pc:sldMk cId="3073570747" sldId="3259"/>
        </pc:sldMkLst>
      </pc:sldChg>
      <pc:sldChg chg="addSp delSp modSp mod">
        <pc:chgData name="Gabriella  Glener" userId="4087af01-9437-4b67-a99e-79d23ecc2dd4" providerId="ADAL" clId="{F3D47904-1A54-4EE1-B0CA-3197EFFE022F}" dt="2025-02-12T21:45:52.876" v="293" actId="12"/>
        <pc:sldMkLst>
          <pc:docMk/>
          <pc:sldMk cId="4206658532" sldId="3260"/>
        </pc:sldMkLst>
        <pc:spChg chg="mod">
          <ac:chgData name="Gabriella  Glener" userId="4087af01-9437-4b67-a99e-79d23ecc2dd4" providerId="ADAL" clId="{F3D47904-1A54-4EE1-B0CA-3197EFFE022F}" dt="2025-02-12T21:45:52.876" v="293" actId="12"/>
          <ac:spMkLst>
            <pc:docMk/>
            <pc:sldMk cId="4206658532" sldId="3260"/>
            <ac:spMk id="3" creationId="{2D3CEF4A-D2D3-4633-B499-E56A3E603F9C}"/>
          </ac:spMkLst>
        </pc:spChg>
      </pc:sldChg>
      <pc:sldChg chg="modSp mod">
        <pc:chgData name="Gabriella  Glener" userId="4087af01-9437-4b67-a99e-79d23ecc2dd4" providerId="ADAL" clId="{F3D47904-1A54-4EE1-B0CA-3197EFFE022F}" dt="2025-02-12T21:46:17.870" v="294" actId="255"/>
        <pc:sldMkLst>
          <pc:docMk/>
          <pc:sldMk cId="4160408362" sldId="3261"/>
        </pc:sldMkLst>
        <pc:spChg chg="mod">
          <ac:chgData name="Gabriella  Glener" userId="4087af01-9437-4b67-a99e-79d23ecc2dd4" providerId="ADAL" clId="{F3D47904-1A54-4EE1-B0CA-3197EFFE022F}" dt="2025-02-12T21:46:17.870" v="294" actId="255"/>
          <ac:spMkLst>
            <pc:docMk/>
            <pc:sldMk cId="4160408362" sldId="3261"/>
            <ac:spMk id="2" creationId="{5F2788CF-C498-4329-B8F1-9EF7D2381869}"/>
          </ac:spMkLst>
        </pc:spChg>
      </pc:sldChg>
      <pc:sldChg chg="modSp mod">
        <pc:chgData name="Gabriella  Glener" userId="4087af01-9437-4b67-a99e-79d23ecc2dd4" providerId="ADAL" clId="{F3D47904-1A54-4EE1-B0CA-3197EFFE022F}" dt="2025-02-12T21:51:19.480" v="350" actId="255"/>
        <pc:sldMkLst>
          <pc:docMk/>
          <pc:sldMk cId="192996955" sldId="3262"/>
        </pc:sldMkLst>
        <pc:spChg chg="mod">
          <ac:chgData name="Gabriella  Glener" userId="4087af01-9437-4b67-a99e-79d23ecc2dd4" providerId="ADAL" clId="{F3D47904-1A54-4EE1-B0CA-3197EFFE022F}" dt="2025-02-12T21:51:19.480" v="350" actId="255"/>
          <ac:spMkLst>
            <pc:docMk/>
            <pc:sldMk cId="192996955" sldId="3262"/>
            <ac:spMk id="2" creationId="{407778E3-C0F2-4B96-A2BF-F5AD8742C446}"/>
          </ac:spMkLst>
        </pc:spChg>
      </pc:sldChg>
      <pc:sldChg chg="add del">
        <pc:chgData name="Gabriella  Glener" userId="4087af01-9437-4b67-a99e-79d23ecc2dd4" providerId="ADAL" clId="{F3D47904-1A54-4EE1-B0CA-3197EFFE022F}" dt="2025-02-12T21:04:01.540" v="102"/>
        <pc:sldMkLst>
          <pc:docMk/>
          <pc:sldMk cId="2980879071" sldId="3309"/>
        </pc:sldMkLst>
      </pc:sldChg>
      <pc:sldChg chg="modSp mod">
        <pc:chgData name="Gabriella  Glener" userId="4087af01-9437-4b67-a99e-79d23ecc2dd4" providerId="ADAL" clId="{F3D47904-1A54-4EE1-B0CA-3197EFFE022F}" dt="2025-02-12T23:00:38.446" v="1512" actId="207"/>
        <pc:sldMkLst>
          <pc:docMk/>
          <pc:sldMk cId="2660508967" sldId="3317"/>
        </pc:sldMkLst>
      </pc:sldChg>
      <pc:sldChg chg="modSp mod">
        <pc:chgData name="Gabriella  Glener" userId="4087af01-9437-4b67-a99e-79d23ecc2dd4" providerId="ADAL" clId="{F3D47904-1A54-4EE1-B0CA-3197EFFE022F}" dt="2025-02-12T21:39:21.093" v="225" actId="255"/>
        <pc:sldMkLst>
          <pc:docMk/>
          <pc:sldMk cId="204007127" sldId="3318"/>
        </pc:sldMkLst>
        <pc:spChg chg="mod">
          <ac:chgData name="Gabriella  Glener" userId="4087af01-9437-4b67-a99e-79d23ecc2dd4" providerId="ADAL" clId="{F3D47904-1A54-4EE1-B0CA-3197EFFE022F}" dt="2025-02-12T21:39:21.093" v="225" actId="255"/>
          <ac:spMkLst>
            <pc:docMk/>
            <pc:sldMk cId="204007127" sldId="3318"/>
            <ac:spMk id="2" creationId="{66408757-6950-4B14-963B-6D260668641C}"/>
          </ac:spMkLst>
        </pc:spChg>
      </pc:sldChg>
      <pc:sldChg chg="addSp delSp modSp mod modClrScheme chgLayout">
        <pc:chgData name="Gabriella  Glener" userId="4087af01-9437-4b67-a99e-79d23ecc2dd4" providerId="ADAL" clId="{F3D47904-1A54-4EE1-B0CA-3197EFFE022F}" dt="2025-02-12T22:58:57.221" v="1488" actId="1076"/>
        <pc:sldMkLst>
          <pc:docMk/>
          <pc:sldMk cId="266132669" sldId="3324"/>
        </pc:sldMkLst>
        <pc:picChg chg="mod">
          <ac:chgData name="Gabriella  Glener" userId="4087af01-9437-4b67-a99e-79d23ecc2dd4" providerId="ADAL" clId="{F3D47904-1A54-4EE1-B0CA-3197EFFE022F}" dt="2025-02-12T22:58:57.221" v="1488" actId="1076"/>
          <ac:picMkLst>
            <pc:docMk/>
            <pc:sldMk cId="266132669" sldId="3324"/>
            <ac:picMk id="8" creationId="{B068B075-B1D7-96E3-9790-930EFB894578}"/>
          </ac:picMkLst>
        </pc:picChg>
        <pc:picChg chg="mod">
          <ac:chgData name="Gabriella  Glener" userId="4087af01-9437-4b67-a99e-79d23ecc2dd4" providerId="ADAL" clId="{F3D47904-1A54-4EE1-B0CA-3197EFFE022F}" dt="2025-02-12T22:58:45.517" v="1487" actId="1076"/>
          <ac:picMkLst>
            <pc:docMk/>
            <pc:sldMk cId="266132669" sldId="3324"/>
            <ac:picMk id="10" creationId="{9CF4D148-4171-772D-2ED7-F5E944F410A7}"/>
          </ac:picMkLst>
        </pc:picChg>
      </pc:sldChg>
      <pc:sldChg chg="addSp delSp modSp mod modClrScheme chgLayout">
        <pc:chgData name="Gabriella  Glener" userId="4087af01-9437-4b67-a99e-79d23ecc2dd4" providerId="ADAL" clId="{F3D47904-1A54-4EE1-B0CA-3197EFFE022F}" dt="2025-02-12T22:57:34.044" v="1478" actId="1076"/>
        <pc:sldMkLst>
          <pc:docMk/>
          <pc:sldMk cId="3476807509" sldId="3325"/>
        </pc:sldMkLst>
        <pc:picChg chg="add mod">
          <ac:chgData name="Gabriella  Glener" userId="4087af01-9437-4b67-a99e-79d23ecc2dd4" providerId="ADAL" clId="{F3D47904-1A54-4EE1-B0CA-3197EFFE022F}" dt="2025-02-12T22:57:34.044" v="1478" actId="1076"/>
          <ac:picMkLst>
            <pc:docMk/>
            <pc:sldMk cId="3476807509" sldId="3325"/>
            <ac:picMk id="1026" creationId="{3C714A9A-BC6D-D6B0-B0A0-8672AFF5FC27}"/>
          </ac:picMkLst>
        </pc:picChg>
        <pc:picChg chg="add mod">
          <ac:chgData name="Gabriella  Glener" userId="4087af01-9437-4b67-a99e-79d23ecc2dd4" providerId="ADAL" clId="{F3D47904-1A54-4EE1-B0CA-3197EFFE022F}" dt="2025-02-12T22:57:32.208" v="1477" actId="1076"/>
          <ac:picMkLst>
            <pc:docMk/>
            <pc:sldMk cId="3476807509" sldId="3325"/>
            <ac:picMk id="1027" creationId="{5F60F7D2-D9A3-1A6F-25CD-C4BE78D373BF}"/>
          </ac:picMkLst>
        </pc:picChg>
      </pc:sldChg>
      <pc:sldChg chg="addSp delSp modSp mod">
        <pc:chgData name="Gabriella  Glener" userId="4087af01-9437-4b67-a99e-79d23ecc2dd4" providerId="ADAL" clId="{F3D47904-1A54-4EE1-B0CA-3197EFFE022F}" dt="2025-02-12T21:27:54.737" v="198" actId="478"/>
        <pc:sldMkLst>
          <pc:docMk/>
          <pc:sldMk cId="1837292567" sldId="3340"/>
        </pc:sldMkLst>
        <pc:spChg chg="mod">
          <ac:chgData name="Gabriella  Glener" userId="4087af01-9437-4b67-a99e-79d23ecc2dd4" providerId="ADAL" clId="{F3D47904-1A54-4EE1-B0CA-3197EFFE022F}" dt="2025-02-12T21:27:36.626" v="166" actId="1076"/>
          <ac:spMkLst>
            <pc:docMk/>
            <pc:sldMk cId="1837292567" sldId="3340"/>
            <ac:spMk id="3" creationId="{CDA872F2-592A-472A-90F3-41A0B574C6EF}"/>
          </ac:spMkLst>
        </pc:spChg>
      </pc:sldChg>
      <pc:sldChg chg="modSp mod">
        <pc:chgData name="Gabriella  Glener" userId="4087af01-9437-4b67-a99e-79d23ecc2dd4" providerId="ADAL" clId="{F3D47904-1A54-4EE1-B0CA-3197EFFE022F}" dt="2025-02-12T21:27:03.503" v="165" actId="255"/>
        <pc:sldMkLst>
          <pc:docMk/>
          <pc:sldMk cId="2729758052" sldId="3341"/>
        </pc:sldMkLst>
        <pc:spChg chg="mod">
          <ac:chgData name="Gabriella  Glener" userId="4087af01-9437-4b67-a99e-79d23ecc2dd4" providerId="ADAL" clId="{F3D47904-1A54-4EE1-B0CA-3197EFFE022F}" dt="2025-02-12T21:27:03.503" v="165" actId="255"/>
          <ac:spMkLst>
            <pc:docMk/>
            <pc:sldMk cId="2729758052" sldId="3341"/>
            <ac:spMk id="2" creationId="{4377E630-11E8-4895-AD07-25FB961ED156}"/>
          </ac:spMkLst>
        </pc:spChg>
      </pc:sldChg>
      <pc:sldChg chg="addSp delSp modSp mod modClrScheme chgLayout">
        <pc:chgData name="Gabriella  Glener" userId="4087af01-9437-4b67-a99e-79d23ecc2dd4" providerId="ADAL" clId="{F3D47904-1A54-4EE1-B0CA-3197EFFE022F}" dt="2025-02-12T22:59:19.246" v="1493" actId="478"/>
        <pc:sldMkLst>
          <pc:docMk/>
          <pc:sldMk cId="3099702863" sldId="3348"/>
        </pc:sldMkLst>
        <pc:spChg chg="mod">
          <ac:chgData name="Gabriella  Glener" userId="4087af01-9437-4b67-a99e-79d23ecc2dd4" providerId="ADAL" clId="{F3D47904-1A54-4EE1-B0CA-3197EFFE022F}" dt="2025-02-12T21:52:48.216" v="354" actId="207"/>
          <ac:spMkLst>
            <pc:docMk/>
            <pc:sldMk cId="3099702863" sldId="3348"/>
            <ac:spMk id="2" creationId="{BFDC97FF-B1FC-7D81-D7E3-4D0D2AE2F8FC}"/>
          </ac:spMkLst>
        </pc:spChg>
        <pc:picChg chg="add del">
          <ac:chgData name="Gabriella  Glener" userId="4087af01-9437-4b67-a99e-79d23ecc2dd4" providerId="ADAL" clId="{F3D47904-1A54-4EE1-B0CA-3197EFFE022F}" dt="2025-02-12T22:59:16.820" v="1492" actId="478"/>
          <ac:picMkLst>
            <pc:docMk/>
            <pc:sldMk cId="3099702863" sldId="3348"/>
            <ac:picMk id="4" creationId="{0E4CC67A-59A2-FF6C-E200-F1B7B17E2F14}"/>
          </ac:picMkLst>
        </pc:picChg>
      </pc:sldChg>
      <pc:sldChg chg="addSp delSp modSp mod modClrScheme chgLayout">
        <pc:chgData name="Gabriella  Glener" userId="4087af01-9437-4b67-a99e-79d23ecc2dd4" providerId="ADAL" clId="{F3D47904-1A54-4EE1-B0CA-3197EFFE022F}" dt="2025-02-12T22:59:46.415" v="1499" actId="478"/>
        <pc:sldMkLst>
          <pc:docMk/>
          <pc:sldMk cId="1913478583" sldId="3349"/>
        </pc:sldMkLst>
        <pc:spChg chg="mod">
          <ac:chgData name="Gabriella  Glener" userId="4087af01-9437-4b67-a99e-79d23ecc2dd4" providerId="ADAL" clId="{F3D47904-1A54-4EE1-B0CA-3197EFFE022F}" dt="2025-02-12T21:54:26.897" v="358" actId="207"/>
          <ac:spMkLst>
            <pc:docMk/>
            <pc:sldMk cId="1913478583" sldId="3349"/>
            <ac:spMk id="4" creationId="{25EE9D5F-0E81-4E99-C9C6-8775FBA7BEBC}"/>
          </ac:spMkLst>
        </pc:spChg>
      </pc:sldChg>
      <pc:sldChg chg="del">
        <pc:chgData name="Gabriella  Glener" userId="4087af01-9437-4b67-a99e-79d23ecc2dd4" providerId="ADAL" clId="{F3D47904-1A54-4EE1-B0CA-3197EFFE022F}" dt="2025-02-12T20:59:37.584" v="6" actId="47"/>
        <pc:sldMkLst>
          <pc:docMk/>
          <pc:sldMk cId="2774453375" sldId="3351"/>
        </pc:sldMkLst>
      </pc:sldChg>
      <pc:sldChg chg="modSp del mod">
        <pc:chgData name="Gabriella  Glener" userId="4087af01-9437-4b67-a99e-79d23ecc2dd4" providerId="ADAL" clId="{F3D47904-1A54-4EE1-B0CA-3197EFFE022F}" dt="2025-02-12T21:04:02.992" v="103" actId="47"/>
        <pc:sldMkLst>
          <pc:docMk/>
          <pc:sldMk cId="746527401" sldId="3352"/>
        </pc:sldMkLst>
      </pc:sldChg>
      <pc:sldChg chg="modSp mod">
        <pc:chgData name="Gabriella  Glener" userId="4087af01-9437-4b67-a99e-79d23ecc2dd4" providerId="ADAL" clId="{F3D47904-1A54-4EE1-B0CA-3197EFFE022F}" dt="2025-02-12T21:13:07.368" v="108" actId="1076"/>
        <pc:sldMkLst>
          <pc:docMk/>
          <pc:sldMk cId="1698998371" sldId="3353"/>
        </pc:sldMkLst>
        <pc:spChg chg="mod">
          <ac:chgData name="Gabriella  Glener" userId="4087af01-9437-4b67-a99e-79d23ecc2dd4" providerId="ADAL" clId="{F3D47904-1A54-4EE1-B0CA-3197EFFE022F}" dt="2025-02-12T21:13:07.368" v="108" actId="1076"/>
          <ac:spMkLst>
            <pc:docMk/>
            <pc:sldMk cId="1698998371" sldId="3353"/>
            <ac:spMk id="2" creationId="{E3346ECF-80FF-49FD-B3E6-DC8D3CF3BC70}"/>
          </ac:spMkLst>
        </pc:spChg>
      </pc:sldChg>
      <pc:sldChg chg="del">
        <pc:chgData name="Gabriella  Glener" userId="4087af01-9437-4b67-a99e-79d23ecc2dd4" providerId="ADAL" clId="{F3D47904-1A54-4EE1-B0CA-3197EFFE022F}" dt="2025-02-12T21:20:05.800" v="110" actId="47"/>
        <pc:sldMkLst>
          <pc:docMk/>
          <pc:sldMk cId="1335166432" sldId="3354"/>
        </pc:sldMkLst>
      </pc:sldChg>
      <pc:sldChg chg="modSp mod">
        <pc:chgData name="Gabriella  Glener" userId="4087af01-9437-4b67-a99e-79d23ecc2dd4" providerId="ADAL" clId="{F3D47904-1A54-4EE1-B0CA-3197EFFE022F}" dt="2025-02-12T21:21:44.300" v="164" actId="255"/>
        <pc:sldMkLst>
          <pc:docMk/>
          <pc:sldMk cId="3403027831" sldId="3355"/>
        </pc:sldMkLst>
        <pc:spChg chg="mod">
          <ac:chgData name="Gabriella  Glener" userId="4087af01-9437-4b67-a99e-79d23ecc2dd4" providerId="ADAL" clId="{F3D47904-1A54-4EE1-B0CA-3197EFFE022F}" dt="2025-02-12T21:21:44.300" v="164" actId="255"/>
          <ac:spMkLst>
            <pc:docMk/>
            <pc:sldMk cId="3403027831" sldId="3355"/>
            <ac:spMk id="2" creationId="{47009D30-F868-417A-B36B-117B769C5483}"/>
          </ac:spMkLst>
        </pc:spChg>
      </pc:sldChg>
      <pc:sldChg chg="modSp mod">
        <pc:chgData name="Gabriella  Glener" userId="4087af01-9437-4b67-a99e-79d23ecc2dd4" providerId="ADAL" clId="{F3D47904-1A54-4EE1-B0CA-3197EFFE022F}" dt="2025-02-12T21:39:41.973" v="226" actId="255"/>
        <pc:sldMkLst>
          <pc:docMk/>
          <pc:sldMk cId="2323723129" sldId="3356"/>
        </pc:sldMkLst>
        <pc:spChg chg="mod">
          <ac:chgData name="Gabriella  Glener" userId="4087af01-9437-4b67-a99e-79d23ecc2dd4" providerId="ADAL" clId="{F3D47904-1A54-4EE1-B0CA-3197EFFE022F}" dt="2025-02-12T21:39:41.973" v="226" actId="255"/>
          <ac:spMkLst>
            <pc:docMk/>
            <pc:sldMk cId="2323723129" sldId="3356"/>
            <ac:spMk id="2" creationId="{658D1062-7E7A-4ECE-AA66-0CE08E12421B}"/>
          </ac:spMkLst>
        </pc:spChg>
      </pc:sldChg>
      <pc:sldChg chg="modSp mod">
        <pc:chgData name="Gabriella  Glener" userId="4087af01-9437-4b67-a99e-79d23ecc2dd4" providerId="ADAL" clId="{F3D47904-1A54-4EE1-B0CA-3197EFFE022F}" dt="2025-02-12T21:40:36.911" v="227" actId="255"/>
        <pc:sldMkLst>
          <pc:docMk/>
          <pc:sldMk cId="702572406" sldId="3357"/>
        </pc:sldMkLst>
        <pc:spChg chg="mod">
          <ac:chgData name="Gabriella  Glener" userId="4087af01-9437-4b67-a99e-79d23ecc2dd4" providerId="ADAL" clId="{F3D47904-1A54-4EE1-B0CA-3197EFFE022F}" dt="2025-02-12T21:40:36.911" v="227" actId="255"/>
          <ac:spMkLst>
            <pc:docMk/>
            <pc:sldMk cId="702572406" sldId="3357"/>
            <ac:spMk id="2" creationId="{3E2CAE52-EB5B-43E7-B2C4-2E3129A01BD4}"/>
          </ac:spMkLst>
        </pc:spChg>
      </pc:sldChg>
      <pc:sldChg chg="modSp mod">
        <pc:chgData name="Gabriella  Glener" userId="4087af01-9437-4b67-a99e-79d23ecc2dd4" providerId="ADAL" clId="{F3D47904-1A54-4EE1-B0CA-3197EFFE022F}" dt="2025-02-12T21:41:53.508" v="228" actId="255"/>
        <pc:sldMkLst>
          <pc:docMk/>
          <pc:sldMk cId="322623161" sldId="3358"/>
        </pc:sldMkLst>
        <pc:spChg chg="mod">
          <ac:chgData name="Gabriella  Glener" userId="4087af01-9437-4b67-a99e-79d23ecc2dd4" providerId="ADAL" clId="{F3D47904-1A54-4EE1-B0CA-3197EFFE022F}" dt="2025-02-12T21:41:53.508" v="228" actId="255"/>
          <ac:spMkLst>
            <pc:docMk/>
            <pc:sldMk cId="322623161" sldId="3358"/>
            <ac:spMk id="2" creationId="{6F6CDA91-7DAF-4CCD-8262-983191229F21}"/>
          </ac:spMkLst>
        </pc:spChg>
      </pc:sldChg>
      <pc:sldChg chg="addSp modSp del mod">
        <pc:chgData name="Gabriella  Glener" userId="4087af01-9437-4b67-a99e-79d23ecc2dd4" providerId="ADAL" clId="{F3D47904-1A54-4EE1-B0CA-3197EFFE022F}" dt="2025-02-12T21:43:21.057" v="233" actId="47"/>
        <pc:sldMkLst>
          <pc:docMk/>
          <pc:sldMk cId="4141059658" sldId="3359"/>
        </pc:sldMkLst>
      </pc:sldChg>
      <pc:sldChg chg="del">
        <pc:chgData name="Gabriella  Glener" userId="4087af01-9437-4b67-a99e-79d23ecc2dd4" providerId="ADAL" clId="{F3D47904-1A54-4EE1-B0CA-3197EFFE022F}" dt="2025-02-12T21:44:12.934" v="234" actId="47"/>
        <pc:sldMkLst>
          <pc:docMk/>
          <pc:sldMk cId="2805244156" sldId="3360"/>
        </pc:sldMkLst>
      </pc:sldChg>
      <pc:sldChg chg="modSp mod">
        <pc:chgData name="Gabriella  Glener" userId="4087af01-9437-4b67-a99e-79d23ecc2dd4" providerId="ADAL" clId="{F3D47904-1A54-4EE1-B0CA-3197EFFE022F}" dt="2025-02-12T21:55:10.386" v="368" actId="255"/>
        <pc:sldMkLst>
          <pc:docMk/>
          <pc:sldMk cId="4236338245" sldId="3365"/>
        </pc:sldMkLst>
        <pc:spChg chg="mod">
          <ac:chgData name="Gabriella  Glener" userId="4087af01-9437-4b67-a99e-79d23ecc2dd4" providerId="ADAL" clId="{F3D47904-1A54-4EE1-B0CA-3197EFFE022F}" dt="2025-02-12T21:55:10.386" v="368" actId="255"/>
          <ac:spMkLst>
            <pc:docMk/>
            <pc:sldMk cId="4236338245" sldId="3365"/>
            <ac:spMk id="2" creationId="{407778E3-C0F2-4B96-A2BF-F5AD8742C446}"/>
          </ac:spMkLst>
        </pc:spChg>
      </pc:sldChg>
      <pc:sldChg chg="addSp delSp modSp mod">
        <pc:chgData name="Gabriella  Glener" userId="4087af01-9437-4b67-a99e-79d23ecc2dd4" providerId="ADAL" clId="{F3D47904-1A54-4EE1-B0CA-3197EFFE022F}" dt="2025-02-12T19:47:58.495" v="4" actId="1076"/>
        <pc:sldMkLst>
          <pc:docMk/>
          <pc:sldMk cId="4073824522" sldId="3366"/>
        </pc:sldMkLst>
        <pc:picChg chg="add mod">
          <ac:chgData name="Gabriella  Glener" userId="4087af01-9437-4b67-a99e-79d23ecc2dd4" providerId="ADAL" clId="{F3D47904-1A54-4EE1-B0CA-3197EFFE022F}" dt="2025-02-12T19:47:58.495" v="4" actId="1076"/>
          <ac:picMkLst>
            <pc:docMk/>
            <pc:sldMk cId="4073824522" sldId="3366"/>
            <ac:picMk id="2" creationId="{4A32B4DF-E112-5748-B9CB-D3589674AFEC}"/>
          </ac:picMkLst>
        </pc:picChg>
      </pc:sldChg>
      <pc:sldChg chg="addSp delSp modSp mod">
        <pc:chgData name="Gabriella  Glener" userId="4087af01-9437-4b67-a99e-79d23ecc2dd4" providerId="ADAL" clId="{F3D47904-1A54-4EE1-B0CA-3197EFFE022F}" dt="2025-02-12T21:02:02.058" v="92" actId="1076"/>
        <pc:sldMkLst>
          <pc:docMk/>
          <pc:sldMk cId="3472973369" sldId="3373"/>
        </pc:sldMkLst>
        <pc:spChg chg="mod">
          <ac:chgData name="Gabriella  Glener" userId="4087af01-9437-4b67-a99e-79d23ecc2dd4" providerId="ADAL" clId="{F3D47904-1A54-4EE1-B0CA-3197EFFE022F}" dt="2025-02-12T21:02:02.058" v="92" actId="1076"/>
          <ac:spMkLst>
            <pc:docMk/>
            <pc:sldMk cId="3472973369" sldId="3373"/>
            <ac:spMk id="3" creationId="{243AD950-F1AE-9871-B238-B823866C1DE6}"/>
          </ac:spMkLst>
        </pc:spChg>
      </pc:sldChg>
      <pc:sldChg chg="addSp modSp mod">
        <pc:chgData name="Gabriella  Glener" userId="4087af01-9437-4b67-a99e-79d23ecc2dd4" providerId="ADAL" clId="{F3D47904-1A54-4EE1-B0CA-3197EFFE022F}" dt="2025-02-13T17:24:10.004" v="1643" actId="207"/>
        <pc:sldMkLst>
          <pc:docMk/>
          <pc:sldMk cId="1371148454" sldId="3374"/>
        </pc:sldMkLst>
        <pc:spChg chg="mod">
          <ac:chgData name="Gabriella  Glener" userId="4087af01-9437-4b67-a99e-79d23ecc2dd4" providerId="ADAL" clId="{F3D47904-1A54-4EE1-B0CA-3197EFFE022F}" dt="2025-02-13T17:24:10.004" v="1643" actId="207"/>
          <ac:spMkLst>
            <pc:docMk/>
            <pc:sldMk cId="1371148454" sldId="3374"/>
            <ac:spMk id="2" creationId="{B2642B99-E45F-0441-539D-C7A9520347D2}"/>
          </ac:spMkLst>
        </pc:spChg>
        <pc:spChg chg="add mod">
          <ac:chgData name="Gabriella  Glener" userId="4087af01-9437-4b67-a99e-79d23ecc2dd4" providerId="ADAL" clId="{F3D47904-1A54-4EE1-B0CA-3197EFFE022F}" dt="2025-02-13T16:54:30.198" v="1565"/>
          <ac:spMkLst>
            <pc:docMk/>
            <pc:sldMk cId="1371148454" sldId="3374"/>
            <ac:spMk id="3" creationId="{CC0F17B5-15BB-F125-A79F-6DB98FF2D6FB}"/>
          </ac:spMkLst>
        </pc:spChg>
        <pc:spChg chg="add mod">
          <ac:chgData name="Gabriella  Glener" userId="4087af01-9437-4b67-a99e-79d23ecc2dd4" providerId="ADAL" clId="{F3D47904-1A54-4EE1-B0CA-3197EFFE022F}" dt="2025-02-13T17:07:30.822" v="1640"/>
          <ac:spMkLst>
            <pc:docMk/>
            <pc:sldMk cId="1371148454" sldId="3374"/>
            <ac:spMk id="4" creationId="{2918154A-8A8F-5062-CD29-93965FECC1F1}"/>
          </ac:spMkLst>
        </pc:spChg>
      </pc:sldChg>
      <pc:sldChg chg="addSp delSp modSp mod modClrScheme chgLayout">
        <pc:chgData name="Gabriella  Glener" userId="4087af01-9437-4b67-a99e-79d23ecc2dd4" providerId="ADAL" clId="{F3D47904-1A54-4EE1-B0CA-3197EFFE022F}" dt="2025-02-12T22:59:28.760" v="1496" actId="478"/>
        <pc:sldMkLst>
          <pc:docMk/>
          <pc:sldMk cId="2309746523" sldId="3377"/>
        </pc:sldMkLst>
        <pc:spChg chg="mod">
          <ac:chgData name="Gabriella  Glener" userId="4087af01-9437-4b67-a99e-79d23ecc2dd4" providerId="ADAL" clId="{F3D47904-1A54-4EE1-B0CA-3197EFFE022F}" dt="2025-02-12T21:52:56.366" v="356" actId="207"/>
          <ac:spMkLst>
            <pc:docMk/>
            <pc:sldMk cId="2309746523" sldId="3377"/>
            <ac:spMk id="4" creationId="{2B8A0ED5-D310-DE67-EAD4-57271B68FAE2}"/>
          </ac:spMkLst>
        </pc:spChg>
      </pc:sldChg>
      <pc:sldChg chg="addSp delSp modSp mod">
        <pc:chgData name="Gabriella  Glener" userId="4087af01-9437-4b67-a99e-79d23ecc2dd4" providerId="ADAL" clId="{F3D47904-1A54-4EE1-B0CA-3197EFFE022F}" dt="2025-02-12T21:51:27.787" v="352" actId="478"/>
        <pc:sldMkLst>
          <pc:docMk/>
          <pc:sldMk cId="594949105" sldId="3381"/>
        </pc:sldMkLst>
      </pc:sldChg>
      <pc:sldChg chg="addSp delSp modSp mod modClrScheme chgLayout">
        <pc:chgData name="Gabriella  Glener" userId="4087af01-9437-4b67-a99e-79d23ecc2dd4" providerId="ADAL" clId="{F3D47904-1A54-4EE1-B0CA-3197EFFE022F}" dt="2025-02-12T22:59:57.969" v="1504" actId="1076"/>
        <pc:sldMkLst>
          <pc:docMk/>
          <pc:sldMk cId="2483114361" sldId="3382"/>
        </pc:sldMkLst>
        <pc:spChg chg="mod">
          <ac:chgData name="Gabriella  Glener" userId="4087af01-9437-4b67-a99e-79d23ecc2dd4" providerId="ADAL" clId="{F3D47904-1A54-4EE1-B0CA-3197EFFE022F}" dt="2025-02-12T21:54:36.558" v="360" actId="207"/>
          <ac:spMkLst>
            <pc:docMk/>
            <pc:sldMk cId="2483114361" sldId="3382"/>
            <ac:spMk id="5" creationId="{CC9FE429-F803-03C7-D936-C9419300A025}"/>
          </ac:spMkLst>
        </pc:spChg>
        <pc:picChg chg="mod ord">
          <ac:chgData name="Gabriella  Glener" userId="4087af01-9437-4b67-a99e-79d23ecc2dd4" providerId="ADAL" clId="{F3D47904-1A54-4EE1-B0CA-3197EFFE022F}" dt="2025-02-12T22:59:57.969" v="1504" actId="1076"/>
          <ac:picMkLst>
            <pc:docMk/>
            <pc:sldMk cId="2483114361" sldId="3382"/>
            <ac:picMk id="19" creationId="{77371D2B-FC42-F4F1-21BE-40E49429C2CF}"/>
          </ac:picMkLst>
        </pc:picChg>
      </pc:sldChg>
      <pc:sldChg chg="addSp delSp modSp mod modClrScheme chgLayout">
        <pc:chgData name="Gabriella  Glener" userId="4087af01-9437-4b67-a99e-79d23ecc2dd4" providerId="ADAL" clId="{F3D47904-1A54-4EE1-B0CA-3197EFFE022F}" dt="2025-02-12T23:00:16.090" v="1510" actId="1076"/>
        <pc:sldMkLst>
          <pc:docMk/>
          <pc:sldMk cId="163563419" sldId="3383"/>
        </pc:sldMkLst>
        <pc:spChg chg="mod">
          <ac:chgData name="Gabriella  Glener" userId="4087af01-9437-4b67-a99e-79d23ecc2dd4" providerId="ADAL" clId="{F3D47904-1A54-4EE1-B0CA-3197EFFE022F}" dt="2025-02-12T21:54:45.569" v="362" actId="207"/>
          <ac:spMkLst>
            <pc:docMk/>
            <pc:sldMk cId="163563419" sldId="3383"/>
            <ac:spMk id="6" creationId="{B6D548BA-F097-6B09-DAC6-19859EB3949B}"/>
          </ac:spMkLst>
        </pc:spChg>
        <pc:picChg chg="mod">
          <ac:chgData name="Gabriella  Glener" userId="4087af01-9437-4b67-a99e-79d23ecc2dd4" providerId="ADAL" clId="{F3D47904-1A54-4EE1-B0CA-3197EFFE022F}" dt="2025-02-12T23:00:16.090" v="1510" actId="1076"/>
          <ac:picMkLst>
            <pc:docMk/>
            <pc:sldMk cId="163563419" sldId="3383"/>
            <ac:picMk id="7" creationId="{D886E8D5-C86C-37C6-718F-1301E582352E}"/>
          </ac:picMkLst>
        </pc:picChg>
      </pc:sldChg>
      <pc:sldChg chg="modSp mod">
        <pc:chgData name="Gabriella  Glener" userId="4087af01-9437-4b67-a99e-79d23ecc2dd4" providerId="ADAL" clId="{F3D47904-1A54-4EE1-B0CA-3197EFFE022F}" dt="2025-02-12T23:00:25.685" v="1511" actId="207"/>
        <pc:sldMkLst>
          <pc:docMk/>
          <pc:sldMk cId="1191836172" sldId="3384"/>
        </pc:sldMkLst>
        <pc:spChg chg="mod">
          <ac:chgData name="Gabriella  Glener" userId="4087af01-9437-4b67-a99e-79d23ecc2dd4" providerId="ADAL" clId="{F3D47904-1A54-4EE1-B0CA-3197EFFE022F}" dt="2025-02-12T23:00:25.685" v="1511" actId="207"/>
          <ac:spMkLst>
            <pc:docMk/>
            <pc:sldMk cId="1191836172" sldId="3384"/>
            <ac:spMk id="3" creationId="{67A7D957-DBCD-77E6-2D90-5FE597BFBC04}"/>
          </ac:spMkLst>
        </pc:spChg>
      </pc:sldChg>
      <pc:sldChg chg="delSp add mod setBg">
        <pc:chgData name="Gabriella  Glener" userId="4087af01-9437-4b67-a99e-79d23ecc2dd4" providerId="ADAL" clId="{F3D47904-1A54-4EE1-B0CA-3197EFFE022F}" dt="2025-02-12T22:23:18.919" v="371" actId="478"/>
        <pc:sldMkLst>
          <pc:docMk/>
          <pc:sldMk cId="1877010651" sldId="3387"/>
        </pc:sldMkLst>
      </pc:sldChg>
      <pc:sldChg chg="delSp modSp add mod setBg">
        <pc:chgData name="Gabriella  Glener" userId="4087af01-9437-4b67-a99e-79d23ecc2dd4" providerId="ADAL" clId="{F3D47904-1A54-4EE1-B0CA-3197EFFE022F}" dt="2025-02-12T22:23:21.514" v="374" actId="478"/>
        <pc:sldMkLst>
          <pc:docMk/>
          <pc:sldMk cId="3132600511" sldId="3388"/>
        </pc:sldMkLst>
      </pc:sldChg>
      <pc:sldChg chg="new del">
        <pc:chgData name="Gabriella  Glener" userId="4087af01-9437-4b67-a99e-79d23ecc2dd4" providerId="ADAL" clId="{F3D47904-1A54-4EE1-B0CA-3197EFFE022F}" dt="2025-02-13T16:43:56.534" v="1525" actId="680"/>
        <pc:sldMkLst>
          <pc:docMk/>
          <pc:sldMk cId="207789187" sldId="3389"/>
        </pc:sldMkLst>
      </pc:sldChg>
    </pc:docChg>
  </pc:docChgLst>
  <pc:docChgLst>
    <pc:chgData name="Ryleigh Escoboza" userId="S::rescoboza@kpenvironmental.com::30bb8262-23dc-4e2a-aa7e-78ee9d682d54" providerId="AD" clId="Web-{65557634-CB6C-C3A1-0931-0B69F2D6E1B0}"/>
    <pc:docChg chg="modSld sldOrd">
      <pc:chgData name="Ryleigh Escoboza" userId="S::rescoboza@kpenvironmental.com::30bb8262-23dc-4e2a-aa7e-78ee9d682d54" providerId="AD" clId="Web-{65557634-CB6C-C3A1-0931-0B69F2D6E1B0}" dt="2025-01-10T01:12:30.111" v="186" actId="1076"/>
      <pc:docMkLst>
        <pc:docMk/>
      </pc:docMkLst>
      <pc:sldChg chg="modSp">
        <pc:chgData name="Ryleigh Escoboza" userId="S::rescoboza@kpenvironmental.com::30bb8262-23dc-4e2a-aa7e-78ee9d682d54" providerId="AD" clId="Web-{65557634-CB6C-C3A1-0931-0B69F2D6E1B0}" dt="2025-01-10T00:01:08.500" v="58" actId="1076"/>
        <pc:sldMkLst>
          <pc:docMk/>
          <pc:sldMk cId="0" sldId="259"/>
        </pc:sldMkLst>
      </pc:sldChg>
      <pc:sldChg chg="addSp delSp modSp">
        <pc:chgData name="Ryleigh Escoboza" userId="S::rescoboza@kpenvironmental.com::30bb8262-23dc-4e2a-aa7e-78ee9d682d54" providerId="AD" clId="Web-{65557634-CB6C-C3A1-0931-0B69F2D6E1B0}" dt="2025-01-10T01:12:30.111" v="186" actId="1076"/>
        <pc:sldMkLst>
          <pc:docMk/>
          <pc:sldMk cId="0" sldId="260"/>
        </pc:sldMkLst>
      </pc:sldChg>
      <pc:sldChg chg="addSp delSp modSp">
        <pc:chgData name="Ryleigh Escoboza" userId="S::rescoboza@kpenvironmental.com::30bb8262-23dc-4e2a-aa7e-78ee9d682d54" providerId="AD" clId="Web-{65557634-CB6C-C3A1-0931-0B69F2D6E1B0}" dt="2025-01-09T23:44:34.604" v="49" actId="20577"/>
        <pc:sldMkLst>
          <pc:docMk/>
          <pc:sldMk cId="0" sldId="261"/>
        </pc:sldMkLst>
      </pc:sldChg>
      <pc:sldChg chg="addSp delSp modSp modTransition">
        <pc:chgData name="Ryleigh Escoboza" userId="S::rescoboza@kpenvironmental.com::30bb8262-23dc-4e2a-aa7e-78ee9d682d54" providerId="AD" clId="Web-{65557634-CB6C-C3A1-0931-0B69F2D6E1B0}" dt="2025-01-10T00:36:00.639" v="169" actId="14100"/>
        <pc:sldMkLst>
          <pc:docMk/>
          <pc:sldMk cId="0" sldId="262"/>
        </pc:sldMkLst>
      </pc:sldChg>
      <pc:sldChg chg="addSp delSp modSp">
        <pc:chgData name="Ryleigh Escoboza" userId="S::rescoboza@kpenvironmental.com::30bb8262-23dc-4e2a-aa7e-78ee9d682d54" providerId="AD" clId="Web-{65557634-CB6C-C3A1-0931-0B69F2D6E1B0}" dt="2025-01-10T00:37:29.891" v="175" actId="1076"/>
        <pc:sldMkLst>
          <pc:docMk/>
          <pc:sldMk cId="0" sldId="263"/>
        </pc:sldMkLst>
      </pc:sldChg>
      <pc:sldChg chg="modSp">
        <pc:chgData name="Ryleigh Escoboza" userId="S::rescoboza@kpenvironmental.com::30bb8262-23dc-4e2a-aa7e-78ee9d682d54" providerId="AD" clId="Web-{65557634-CB6C-C3A1-0931-0B69F2D6E1B0}" dt="2025-01-10T00:28:33.505" v="139" actId="20577"/>
        <pc:sldMkLst>
          <pc:docMk/>
          <pc:sldMk cId="0" sldId="267"/>
        </pc:sldMkLst>
      </pc:sldChg>
      <pc:sldChg chg="ord">
        <pc:chgData name="Ryleigh Escoboza" userId="S::rescoboza@kpenvironmental.com::30bb8262-23dc-4e2a-aa7e-78ee9d682d54" providerId="AD" clId="Web-{65557634-CB6C-C3A1-0931-0B69F2D6E1B0}" dt="2025-01-10T01:10:40.593" v="182"/>
        <pc:sldMkLst>
          <pc:docMk/>
          <pc:sldMk cId="0" sldId="273"/>
        </pc:sldMkLst>
      </pc:sldChg>
      <pc:sldChg chg="ord">
        <pc:chgData name="Ryleigh Escoboza" userId="S::rescoboza@kpenvironmental.com::30bb8262-23dc-4e2a-aa7e-78ee9d682d54" providerId="AD" clId="Web-{65557634-CB6C-C3A1-0931-0B69F2D6E1B0}" dt="2025-01-10T01:10:38.561" v="181"/>
        <pc:sldMkLst>
          <pc:docMk/>
          <pc:sldMk cId="130622748" sldId="274"/>
        </pc:sldMkLst>
      </pc:sldChg>
      <pc:sldChg chg="addSp delSp modSp">
        <pc:chgData name="Ryleigh Escoboza" userId="S::rescoboza@kpenvironmental.com::30bb8262-23dc-4e2a-aa7e-78ee9d682d54" providerId="AD" clId="Web-{65557634-CB6C-C3A1-0931-0B69F2D6E1B0}" dt="2025-01-10T01:10:33.186" v="180" actId="14100"/>
        <pc:sldMkLst>
          <pc:docMk/>
          <pc:sldMk cId="2074531529" sldId="275"/>
        </pc:sldMkLst>
      </pc:sldChg>
    </pc:docChg>
  </pc:docChgLst>
  <pc:docChgLst>
    <pc:chgData name="Gabriella  Glener" userId="4087af01-9437-4b67-a99e-79d23ecc2dd4" providerId="ADAL" clId="{B94AA0CB-54C8-4A5B-858E-03CD10686480}"/>
    <pc:docChg chg="undo custSel addSld delSld modSld">
      <pc:chgData name="Gabriella  Glener" userId="4087af01-9437-4b67-a99e-79d23ecc2dd4" providerId="ADAL" clId="{B94AA0CB-54C8-4A5B-858E-03CD10686480}" dt="2025-02-25T23:19:23.422" v="73" actId="1076"/>
      <pc:docMkLst>
        <pc:docMk/>
      </pc:docMkLst>
      <pc:sldChg chg="modSp mod">
        <pc:chgData name="Gabriella  Glener" userId="4087af01-9437-4b67-a99e-79d23ecc2dd4" providerId="ADAL" clId="{B94AA0CB-54C8-4A5B-858E-03CD10686480}" dt="2025-02-25T18:18:32.323" v="4" actId="207"/>
        <pc:sldMkLst>
          <pc:docMk/>
          <pc:sldMk cId="0" sldId="257"/>
        </pc:sldMkLst>
        <pc:spChg chg="mod">
          <ac:chgData name="Gabriella  Glener" userId="4087af01-9437-4b67-a99e-79d23ecc2dd4" providerId="ADAL" clId="{B94AA0CB-54C8-4A5B-858E-03CD10686480}" dt="2025-02-25T18:18:25.486" v="2" actId="207"/>
          <ac:spMkLst>
            <pc:docMk/>
            <pc:sldMk cId="0" sldId="257"/>
            <ac:spMk id="9" creationId="{00000000-0000-0000-0000-000000000000}"/>
          </ac:spMkLst>
        </pc:spChg>
        <pc:spChg chg="mod">
          <ac:chgData name="Gabriella  Glener" userId="4087af01-9437-4b67-a99e-79d23ecc2dd4" providerId="ADAL" clId="{B94AA0CB-54C8-4A5B-858E-03CD10686480}" dt="2025-02-25T18:18:32.323" v="4" actId="207"/>
          <ac:spMkLst>
            <pc:docMk/>
            <pc:sldMk cId="0" sldId="257"/>
            <ac:spMk id="10" creationId="{00000000-0000-0000-0000-000000000000}"/>
          </ac:spMkLst>
        </pc:spChg>
      </pc:sldChg>
      <pc:sldChg chg="del">
        <pc:chgData name="Gabriella  Glener" userId="4087af01-9437-4b67-a99e-79d23ecc2dd4" providerId="ADAL" clId="{B94AA0CB-54C8-4A5B-858E-03CD10686480}" dt="2025-02-18T22:07:22.525" v="1" actId="2696"/>
        <pc:sldMkLst>
          <pc:docMk/>
          <pc:sldMk cId="0" sldId="266"/>
        </pc:sldMkLst>
      </pc:sldChg>
      <pc:sldChg chg="modSp mod">
        <pc:chgData name="Gabriella  Glener" userId="4087af01-9437-4b67-a99e-79d23ecc2dd4" providerId="ADAL" clId="{B94AA0CB-54C8-4A5B-858E-03CD10686480}" dt="2025-02-25T18:19:49.025" v="6" actId="207"/>
        <pc:sldMkLst>
          <pc:docMk/>
          <pc:sldMk cId="3149859830" sldId="1406"/>
        </pc:sldMkLst>
        <pc:spChg chg="mod">
          <ac:chgData name="Gabriella  Glener" userId="4087af01-9437-4b67-a99e-79d23ecc2dd4" providerId="ADAL" clId="{B94AA0CB-54C8-4A5B-858E-03CD10686480}" dt="2025-02-25T18:19:49.025" v="6" actId="207"/>
          <ac:spMkLst>
            <pc:docMk/>
            <pc:sldMk cId="3149859830" sldId="1406"/>
            <ac:spMk id="5" creationId="{08B11AD3-8E8B-75F4-EF41-995BBBBC1712}"/>
          </ac:spMkLst>
        </pc:spChg>
      </pc:sldChg>
      <pc:sldChg chg="modSp mod">
        <pc:chgData name="Gabriella  Glener" userId="4087af01-9437-4b67-a99e-79d23ecc2dd4" providerId="ADAL" clId="{B94AA0CB-54C8-4A5B-858E-03CD10686480}" dt="2025-02-25T18:19:36.221" v="5" actId="207"/>
        <pc:sldMkLst>
          <pc:docMk/>
          <pc:sldMk cId="4135259509" sldId="1485"/>
        </pc:sldMkLst>
        <pc:spChg chg="mod">
          <ac:chgData name="Gabriella  Glener" userId="4087af01-9437-4b67-a99e-79d23ecc2dd4" providerId="ADAL" clId="{B94AA0CB-54C8-4A5B-858E-03CD10686480}" dt="2025-02-25T18:19:36.221" v="5" actId="207"/>
          <ac:spMkLst>
            <pc:docMk/>
            <pc:sldMk cId="4135259509" sldId="1485"/>
            <ac:spMk id="9" creationId="{E01A723B-C618-81BC-8160-27543E16370C}"/>
          </ac:spMkLst>
        </pc:spChg>
      </pc:sldChg>
      <pc:sldChg chg="modSp mod">
        <pc:chgData name="Gabriella  Glener" userId="4087af01-9437-4b67-a99e-79d23ecc2dd4" providerId="ADAL" clId="{B94AA0CB-54C8-4A5B-858E-03CD10686480}" dt="2025-02-25T18:24:39.675" v="18" actId="207"/>
        <pc:sldMkLst>
          <pc:docMk/>
          <pc:sldMk cId="2609903822" sldId="3116"/>
        </pc:sldMkLst>
        <pc:spChg chg="mod">
          <ac:chgData name="Gabriella  Glener" userId="4087af01-9437-4b67-a99e-79d23ecc2dd4" providerId="ADAL" clId="{B94AA0CB-54C8-4A5B-858E-03CD10686480}" dt="2025-02-25T18:24:35.556" v="17" actId="207"/>
          <ac:spMkLst>
            <pc:docMk/>
            <pc:sldMk cId="2609903822" sldId="3116"/>
            <ac:spMk id="2" creationId="{3E709269-098C-9855-1CAB-41E9F3C072DA}"/>
          </ac:spMkLst>
        </pc:spChg>
        <pc:spChg chg="mod">
          <ac:chgData name="Gabriella  Glener" userId="4087af01-9437-4b67-a99e-79d23ecc2dd4" providerId="ADAL" clId="{B94AA0CB-54C8-4A5B-858E-03CD10686480}" dt="2025-02-25T18:24:39.675" v="18" actId="207"/>
          <ac:spMkLst>
            <pc:docMk/>
            <pc:sldMk cId="2609903822" sldId="3116"/>
            <ac:spMk id="4" creationId="{0C665EB3-A45E-4AC1-9EE3-D141DF376A26}"/>
          </ac:spMkLst>
        </pc:spChg>
        <pc:spChg chg="mod">
          <ac:chgData name="Gabriella  Glener" userId="4087af01-9437-4b67-a99e-79d23ecc2dd4" providerId="ADAL" clId="{B94AA0CB-54C8-4A5B-858E-03CD10686480}" dt="2025-02-25T18:24:31.494" v="16" actId="207"/>
          <ac:spMkLst>
            <pc:docMk/>
            <pc:sldMk cId="2609903822" sldId="3116"/>
            <ac:spMk id="8" creationId="{3E695898-D30F-4C6F-BD63-5A8E6319431F}"/>
          </ac:spMkLst>
        </pc:spChg>
      </pc:sldChg>
      <pc:sldChg chg="modSp mod">
        <pc:chgData name="Gabriella  Glener" userId="4087af01-9437-4b67-a99e-79d23ecc2dd4" providerId="ADAL" clId="{B94AA0CB-54C8-4A5B-858E-03CD10686480}" dt="2025-02-25T18:24:18.749" v="15" actId="207"/>
        <pc:sldMkLst>
          <pc:docMk/>
          <pc:sldMk cId="839396489" sldId="3121"/>
        </pc:sldMkLst>
        <pc:spChg chg="mod">
          <ac:chgData name="Gabriella  Glener" userId="4087af01-9437-4b67-a99e-79d23ecc2dd4" providerId="ADAL" clId="{B94AA0CB-54C8-4A5B-858E-03CD10686480}" dt="2025-02-25T18:24:09.223" v="13" actId="207"/>
          <ac:spMkLst>
            <pc:docMk/>
            <pc:sldMk cId="839396489" sldId="3121"/>
            <ac:spMk id="3" creationId="{DC27756F-9AB7-B641-B092-D08068C73E09}"/>
          </ac:spMkLst>
        </pc:spChg>
        <pc:spChg chg="mod">
          <ac:chgData name="Gabriella  Glener" userId="4087af01-9437-4b67-a99e-79d23ecc2dd4" providerId="ADAL" clId="{B94AA0CB-54C8-4A5B-858E-03CD10686480}" dt="2025-02-25T18:24:12.718" v="14" actId="207"/>
          <ac:spMkLst>
            <pc:docMk/>
            <pc:sldMk cId="839396489" sldId="3121"/>
            <ac:spMk id="5" creationId="{9FDE17C4-7EC4-52DA-1DDD-FF689A72B452}"/>
          </ac:spMkLst>
        </pc:spChg>
      </pc:sldChg>
      <pc:sldChg chg="modSp mod">
        <pc:chgData name="Gabriella  Glener" userId="4087af01-9437-4b67-a99e-79d23ecc2dd4" providerId="ADAL" clId="{B94AA0CB-54C8-4A5B-858E-03CD10686480}" dt="2025-02-25T18:24:52.754" v="21" actId="207"/>
        <pc:sldMkLst>
          <pc:docMk/>
          <pc:sldMk cId="2817146810" sldId="3129"/>
        </pc:sldMkLst>
        <pc:spChg chg="mod">
          <ac:chgData name="Gabriella  Glener" userId="4087af01-9437-4b67-a99e-79d23ecc2dd4" providerId="ADAL" clId="{B94AA0CB-54C8-4A5B-858E-03CD10686480}" dt="2025-02-25T18:24:48.356" v="20" actId="207"/>
          <ac:spMkLst>
            <pc:docMk/>
            <pc:sldMk cId="2817146810" sldId="3129"/>
            <ac:spMk id="2" creationId="{9536FD52-3875-0F6E-933B-76154A0444C3}"/>
          </ac:spMkLst>
        </pc:spChg>
        <pc:spChg chg="mod">
          <ac:chgData name="Gabriella  Glener" userId="4087af01-9437-4b67-a99e-79d23ecc2dd4" providerId="ADAL" clId="{B94AA0CB-54C8-4A5B-858E-03CD10686480}" dt="2025-02-25T18:24:45.364" v="19" actId="207"/>
          <ac:spMkLst>
            <pc:docMk/>
            <pc:sldMk cId="2817146810" sldId="3129"/>
            <ac:spMk id="4" creationId="{A924C24D-7849-47CE-B791-C7145780C363}"/>
          </ac:spMkLst>
        </pc:spChg>
        <pc:spChg chg="mod">
          <ac:chgData name="Gabriella  Glener" userId="4087af01-9437-4b67-a99e-79d23ecc2dd4" providerId="ADAL" clId="{B94AA0CB-54C8-4A5B-858E-03CD10686480}" dt="2025-02-25T18:24:52.754" v="21" actId="207"/>
          <ac:spMkLst>
            <pc:docMk/>
            <pc:sldMk cId="2817146810" sldId="3129"/>
            <ac:spMk id="5" creationId="{6F17F08A-22EA-3AA6-090E-8561CC7A9B8D}"/>
          </ac:spMkLst>
        </pc:spChg>
      </pc:sldChg>
      <pc:sldChg chg="modSp mod">
        <pc:chgData name="Gabriella  Glener" userId="4087af01-9437-4b67-a99e-79d23ecc2dd4" providerId="ADAL" clId="{B94AA0CB-54C8-4A5B-858E-03CD10686480}" dt="2025-02-25T18:23:52.160" v="12" actId="207"/>
        <pc:sldMkLst>
          <pc:docMk/>
          <pc:sldMk cId="3818692180" sldId="3234"/>
        </pc:sldMkLst>
        <pc:spChg chg="mod">
          <ac:chgData name="Gabriella  Glener" userId="4087af01-9437-4b67-a99e-79d23ecc2dd4" providerId="ADAL" clId="{B94AA0CB-54C8-4A5B-858E-03CD10686480}" dt="2025-02-25T18:23:48.991" v="11" actId="207"/>
          <ac:spMkLst>
            <pc:docMk/>
            <pc:sldMk cId="3818692180" sldId="3234"/>
            <ac:spMk id="2" creationId="{5AE836F2-7DE1-48FB-8F65-6D4771116569}"/>
          </ac:spMkLst>
        </pc:spChg>
        <pc:spChg chg="mod">
          <ac:chgData name="Gabriella  Glener" userId="4087af01-9437-4b67-a99e-79d23ecc2dd4" providerId="ADAL" clId="{B94AA0CB-54C8-4A5B-858E-03CD10686480}" dt="2025-02-25T18:23:52.160" v="12" actId="207"/>
          <ac:spMkLst>
            <pc:docMk/>
            <pc:sldMk cId="3818692180" sldId="3234"/>
            <ac:spMk id="3" creationId="{6C3BF27F-FFBE-44B1-B201-8A63ECEB804F}"/>
          </ac:spMkLst>
        </pc:spChg>
      </pc:sldChg>
      <pc:sldChg chg="modSp mod">
        <pc:chgData name="Gabriella  Glener" userId="4087af01-9437-4b67-a99e-79d23ecc2dd4" providerId="ADAL" clId="{B94AA0CB-54C8-4A5B-858E-03CD10686480}" dt="2025-02-25T18:26:07.792" v="37" actId="207"/>
        <pc:sldMkLst>
          <pc:docMk/>
          <pc:sldMk cId="3760599266" sldId="3238"/>
        </pc:sldMkLst>
        <pc:spChg chg="mod">
          <ac:chgData name="Gabriella  Glener" userId="4087af01-9437-4b67-a99e-79d23ecc2dd4" providerId="ADAL" clId="{B94AA0CB-54C8-4A5B-858E-03CD10686480}" dt="2025-02-25T18:26:04.233" v="36" actId="207"/>
          <ac:spMkLst>
            <pc:docMk/>
            <pc:sldMk cId="3760599266" sldId="3238"/>
            <ac:spMk id="2" creationId="{46720068-CFA3-41B7-A435-B145470BDACA}"/>
          </ac:spMkLst>
        </pc:spChg>
        <pc:spChg chg="mod">
          <ac:chgData name="Gabriella  Glener" userId="4087af01-9437-4b67-a99e-79d23ecc2dd4" providerId="ADAL" clId="{B94AA0CB-54C8-4A5B-858E-03CD10686480}" dt="2025-02-25T18:26:07.792" v="37" actId="207"/>
          <ac:spMkLst>
            <pc:docMk/>
            <pc:sldMk cId="3760599266" sldId="3238"/>
            <ac:spMk id="3" creationId="{EDCA9CAC-9480-4383-A286-96F06775D971}"/>
          </ac:spMkLst>
        </pc:spChg>
      </pc:sldChg>
      <pc:sldChg chg="modSp mod">
        <pc:chgData name="Gabriella  Glener" userId="4087af01-9437-4b67-a99e-79d23ecc2dd4" providerId="ADAL" clId="{B94AA0CB-54C8-4A5B-858E-03CD10686480}" dt="2025-02-25T18:25:19.028" v="27" actId="207"/>
        <pc:sldMkLst>
          <pc:docMk/>
          <pc:sldMk cId="1065217922" sldId="3240"/>
        </pc:sldMkLst>
        <pc:spChg chg="mod">
          <ac:chgData name="Gabriella  Glener" userId="4087af01-9437-4b67-a99e-79d23ecc2dd4" providerId="ADAL" clId="{B94AA0CB-54C8-4A5B-858E-03CD10686480}" dt="2025-02-25T18:25:14.888" v="26" actId="207"/>
          <ac:spMkLst>
            <pc:docMk/>
            <pc:sldMk cId="1065217922" sldId="3240"/>
            <ac:spMk id="2" creationId="{A837676A-FF79-0E50-235D-73D691691FFF}"/>
          </ac:spMkLst>
        </pc:spChg>
        <pc:spChg chg="mod">
          <ac:chgData name="Gabriella  Glener" userId="4087af01-9437-4b67-a99e-79d23ecc2dd4" providerId="ADAL" clId="{B94AA0CB-54C8-4A5B-858E-03CD10686480}" dt="2025-02-25T18:25:19.028" v="27" actId="207"/>
          <ac:spMkLst>
            <pc:docMk/>
            <pc:sldMk cId="1065217922" sldId="3240"/>
            <ac:spMk id="5" creationId="{4BD906C7-CE5E-8B35-9643-7FD0F89DCB97}"/>
          </ac:spMkLst>
        </pc:spChg>
        <pc:spChg chg="mod">
          <ac:chgData name="Gabriella  Glener" userId="4087af01-9437-4b67-a99e-79d23ecc2dd4" providerId="ADAL" clId="{B94AA0CB-54C8-4A5B-858E-03CD10686480}" dt="2025-02-25T18:25:11.538" v="25" actId="207"/>
          <ac:spMkLst>
            <pc:docMk/>
            <pc:sldMk cId="1065217922" sldId="3240"/>
            <ac:spMk id="8" creationId="{28BB9B7B-B3B5-417D-B535-52EEDBF42077}"/>
          </ac:spMkLst>
        </pc:spChg>
      </pc:sldChg>
      <pc:sldChg chg="modSp mod">
        <pc:chgData name="Gabriella  Glener" userId="4087af01-9437-4b67-a99e-79d23ecc2dd4" providerId="ADAL" clId="{B94AA0CB-54C8-4A5B-858E-03CD10686480}" dt="2025-02-25T18:26:17.958" v="39" actId="207"/>
        <pc:sldMkLst>
          <pc:docMk/>
          <pc:sldMk cId="3073570747" sldId="3259"/>
        </pc:sldMkLst>
        <pc:spChg chg="mod">
          <ac:chgData name="Gabriella  Glener" userId="4087af01-9437-4b67-a99e-79d23ecc2dd4" providerId="ADAL" clId="{B94AA0CB-54C8-4A5B-858E-03CD10686480}" dt="2025-02-25T18:26:14.125" v="38" actId="207"/>
          <ac:spMkLst>
            <pc:docMk/>
            <pc:sldMk cId="3073570747" sldId="3259"/>
            <ac:spMk id="2" creationId="{D5DC4D10-EC51-4401-8B11-138EA0024F5E}"/>
          </ac:spMkLst>
        </pc:spChg>
        <pc:spChg chg="mod">
          <ac:chgData name="Gabriella  Glener" userId="4087af01-9437-4b67-a99e-79d23ecc2dd4" providerId="ADAL" clId="{B94AA0CB-54C8-4A5B-858E-03CD10686480}" dt="2025-02-25T18:26:17.958" v="39" actId="207"/>
          <ac:spMkLst>
            <pc:docMk/>
            <pc:sldMk cId="3073570747" sldId="3259"/>
            <ac:spMk id="3" creationId="{C9F23C7F-4A55-4BE7-B721-166115A7712F}"/>
          </ac:spMkLst>
        </pc:spChg>
      </pc:sldChg>
      <pc:sldChg chg="modSp mod">
        <pc:chgData name="Gabriella  Glener" userId="4087af01-9437-4b67-a99e-79d23ecc2dd4" providerId="ADAL" clId="{B94AA0CB-54C8-4A5B-858E-03CD10686480}" dt="2025-02-25T18:26:29.585" v="41" actId="207"/>
        <pc:sldMkLst>
          <pc:docMk/>
          <pc:sldMk cId="4160408362" sldId="3261"/>
        </pc:sldMkLst>
        <pc:spChg chg="mod">
          <ac:chgData name="Gabriella  Glener" userId="4087af01-9437-4b67-a99e-79d23ecc2dd4" providerId="ADAL" clId="{B94AA0CB-54C8-4A5B-858E-03CD10686480}" dt="2025-02-25T18:26:25.827" v="40" actId="207"/>
          <ac:spMkLst>
            <pc:docMk/>
            <pc:sldMk cId="4160408362" sldId="3261"/>
            <ac:spMk id="2" creationId="{5F2788CF-C498-4329-B8F1-9EF7D2381869}"/>
          </ac:spMkLst>
        </pc:spChg>
        <pc:spChg chg="mod">
          <ac:chgData name="Gabriella  Glener" userId="4087af01-9437-4b67-a99e-79d23ecc2dd4" providerId="ADAL" clId="{B94AA0CB-54C8-4A5B-858E-03CD10686480}" dt="2025-02-25T18:26:29.585" v="41" actId="207"/>
          <ac:spMkLst>
            <pc:docMk/>
            <pc:sldMk cId="4160408362" sldId="3261"/>
            <ac:spMk id="3" creationId="{28F7B2F6-63BB-49B4-9EB5-B3A7418F3150}"/>
          </ac:spMkLst>
        </pc:spChg>
      </pc:sldChg>
      <pc:sldChg chg="modSp mod">
        <pc:chgData name="Gabriella  Glener" userId="4087af01-9437-4b67-a99e-79d23ecc2dd4" providerId="ADAL" clId="{B94AA0CB-54C8-4A5B-858E-03CD10686480}" dt="2025-02-25T18:26:45.558" v="43" actId="207"/>
        <pc:sldMkLst>
          <pc:docMk/>
          <pc:sldMk cId="192996955" sldId="3262"/>
        </pc:sldMkLst>
        <pc:spChg chg="mod">
          <ac:chgData name="Gabriella  Glener" userId="4087af01-9437-4b67-a99e-79d23ecc2dd4" providerId="ADAL" clId="{B94AA0CB-54C8-4A5B-858E-03CD10686480}" dt="2025-02-25T18:26:45.558" v="43" actId="207"/>
          <ac:spMkLst>
            <pc:docMk/>
            <pc:sldMk cId="192996955" sldId="3262"/>
            <ac:spMk id="2" creationId="{407778E3-C0F2-4B96-A2BF-F5AD8742C446}"/>
          </ac:spMkLst>
        </pc:spChg>
        <pc:spChg chg="mod">
          <ac:chgData name="Gabriella  Glener" userId="4087af01-9437-4b67-a99e-79d23ecc2dd4" providerId="ADAL" clId="{B94AA0CB-54C8-4A5B-858E-03CD10686480}" dt="2025-02-25T18:26:38.075" v="42" actId="207"/>
          <ac:spMkLst>
            <pc:docMk/>
            <pc:sldMk cId="192996955" sldId="3262"/>
            <ac:spMk id="3" creationId="{2FD90DE5-DEFC-46D5-B62F-BDA76ADA01E2}"/>
          </ac:spMkLst>
        </pc:spChg>
      </pc:sldChg>
      <pc:sldChg chg="addSp modSp mod modClrScheme chgLayout">
        <pc:chgData name="Gabriella  Glener" userId="4087af01-9437-4b67-a99e-79d23ecc2dd4" providerId="ADAL" clId="{B94AA0CB-54C8-4A5B-858E-03CD10686480}" dt="2025-02-25T23:19:23.422" v="73" actId="1076"/>
        <pc:sldMkLst>
          <pc:docMk/>
          <pc:sldMk cId="2660508967" sldId="3317"/>
        </pc:sldMkLst>
      </pc:sldChg>
      <pc:sldChg chg="modSp mod">
        <pc:chgData name="Gabriella  Glener" userId="4087af01-9437-4b67-a99e-79d23ecc2dd4" providerId="ADAL" clId="{B94AA0CB-54C8-4A5B-858E-03CD10686480}" dt="2025-02-25T18:25:29.545" v="29" actId="207"/>
        <pc:sldMkLst>
          <pc:docMk/>
          <pc:sldMk cId="204007127" sldId="3318"/>
        </pc:sldMkLst>
        <pc:spChg chg="mod">
          <ac:chgData name="Gabriella  Glener" userId="4087af01-9437-4b67-a99e-79d23ecc2dd4" providerId="ADAL" clId="{B94AA0CB-54C8-4A5B-858E-03CD10686480}" dt="2025-02-25T18:25:25.970" v="28" actId="207"/>
          <ac:spMkLst>
            <pc:docMk/>
            <pc:sldMk cId="204007127" sldId="3318"/>
            <ac:spMk id="2" creationId="{66408757-6950-4B14-963B-6D260668641C}"/>
          </ac:spMkLst>
        </pc:spChg>
        <pc:spChg chg="mod">
          <ac:chgData name="Gabriella  Glener" userId="4087af01-9437-4b67-a99e-79d23ecc2dd4" providerId="ADAL" clId="{B94AA0CB-54C8-4A5B-858E-03CD10686480}" dt="2025-02-25T18:25:29.545" v="29" actId="207"/>
          <ac:spMkLst>
            <pc:docMk/>
            <pc:sldMk cId="204007127" sldId="3318"/>
            <ac:spMk id="3" creationId="{2C6626CF-20C5-4B29-A8B9-B543254B92AD}"/>
          </ac:spMkLst>
        </pc:spChg>
      </pc:sldChg>
      <pc:sldChg chg="modSp mod modClrScheme chgLayout">
        <pc:chgData name="Gabriella  Glener" userId="4087af01-9437-4b67-a99e-79d23ecc2dd4" providerId="ADAL" clId="{B94AA0CB-54C8-4A5B-858E-03CD10686480}" dt="2025-02-25T18:37:12.411" v="60" actId="207"/>
        <pc:sldMkLst>
          <pc:docMk/>
          <pc:sldMk cId="266132669" sldId="3324"/>
        </pc:sldMkLst>
      </pc:sldChg>
      <pc:sldChg chg="modSp mod modClrScheme chgLayout">
        <pc:chgData name="Gabriella  Glener" userId="4087af01-9437-4b67-a99e-79d23ecc2dd4" providerId="ADAL" clId="{B94AA0CB-54C8-4A5B-858E-03CD10686480}" dt="2025-02-25T18:37:07.604" v="59" actId="207"/>
        <pc:sldMkLst>
          <pc:docMk/>
          <pc:sldMk cId="3476807509" sldId="3325"/>
        </pc:sldMkLst>
      </pc:sldChg>
      <pc:sldChg chg="modSp mod">
        <pc:chgData name="Gabriella  Glener" userId="4087af01-9437-4b67-a99e-79d23ecc2dd4" providerId="ADAL" clId="{B94AA0CB-54C8-4A5B-858E-03CD10686480}" dt="2025-02-25T18:23:41.743" v="10" actId="207"/>
        <pc:sldMkLst>
          <pc:docMk/>
          <pc:sldMk cId="1837292567" sldId="3340"/>
        </pc:sldMkLst>
      </pc:sldChg>
      <pc:sldChg chg="modSp mod">
        <pc:chgData name="Gabriella  Glener" userId="4087af01-9437-4b67-a99e-79d23ecc2dd4" providerId="ADAL" clId="{B94AA0CB-54C8-4A5B-858E-03CD10686480}" dt="2025-02-25T18:23:33.350" v="9" actId="207"/>
        <pc:sldMkLst>
          <pc:docMk/>
          <pc:sldMk cId="2729758052" sldId="3341"/>
        </pc:sldMkLst>
        <pc:spChg chg="mod">
          <ac:chgData name="Gabriella  Glener" userId="4087af01-9437-4b67-a99e-79d23ecc2dd4" providerId="ADAL" clId="{B94AA0CB-54C8-4A5B-858E-03CD10686480}" dt="2025-02-25T18:23:29.532" v="8" actId="207"/>
          <ac:spMkLst>
            <pc:docMk/>
            <pc:sldMk cId="2729758052" sldId="3341"/>
            <ac:spMk id="2" creationId="{4377E630-11E8-4895-AD07-25FB961ED156}"/>
          </ac:spMkLst>
        </pc:spChg>
        <pc:spChg chg="mod">
          <ac:chgData name="Gabriella  Glener" userId="4087af01-9437-4b67-a99e-79d23ecc2dd4" providerId="ADAL" clId="{B94AA0CB-54C8-4A5B-858E-03CD10686480}" dt="2025-02-25T18:23:33.350" v="9" actId="207"/>
          <ac:spMkLst>
            <pc:docMk/>
            <pc:sldMk cId="2729758052" sldId="3341"/>
            <ac:spMk id="3" creationId="{F74D0CBA-1FE8-4393-9CFD-28DDF2CF816F}"/>
          </ac:spMkLst>
        </pc:spChg>
      </pc:sldChg>
      <pc:sldChg chg="modSp mod">
        <pc:chgData name="Gabriella  Glener" userId="4087af01-9437-4b67-a99e-79d23ecc2dd4" providerId="ADAL" clId="{B94AA0CB-54C8-4A5B-858E-03CD10686480}" dt="2025-02-25T18:37:20.015" v="61" actId="207"/>
        <pc:sldMkLst>
          <pc:docMk/>
          <pc:sldMk cId="3099702863" sldId="3348"/>
        </pc:sldMkLst>
        <pc:spChg chg="mod">
          <ac:chgData name="Gabriella  Glener" userId="4087af01-9437-4b67-a99e-79d23ecc2dd4" providerId="ADAL" clId="{B94AA0CB-54C8-4A5B-858E-03CD10686480}" dt="2025-02-25T18:37:20.015" v="61" actId="207"/>
          <ac:spMkLst>
            <pc:docMk/>
            <pc:sldMk cId="3099702863" sldId="3348"/>
            <ac:spMk id="2" creationId="{BFDC97FF-B1FC-7D81-D7E3-4D0D2AE2F8FC}"/>
          </ac:spMkLst>
        </pc:spChg>
      </pc:sldChg>
      <pc:sldChg chg="modSp mod">
        <pc:chgData name="Gabriella  Glener" userId="4087af01-9437-4b67-a99e-79d23ecc2dd4" providerId="ADAL" clId="{B94AA0CB-54C8-4A5B-858E-03CD10686480}" dt="2025-02-25T18:37:34.736" v="63" actId="207"/>
        <pc:sldMkLst>
          <pc:docMk/>
          <pc:sldMk cId="1913478583" sldId="3349"/>
        </pc:sldMkLst>
        <pc:spChg chg="mod">
          <ac:chgData name="Gabriella  Glener" userId="4087af01-9437-4b67-a99e-79d23ecc2dd4" providerId="ADAL" clId="{B94AA0CB-54C8-4A5B-858E-03CD10686480}" dt="2025-02-25T18:37:34.736" v="63" actId="207"/>
          <ac:spMkLst>
            <pc:docMk/>
            <pc:sldMk cId="1913478583" sldId="3349"/>
            <ac:spMk id="4" creationId="{25EE9D5F-0E81-4E99-C9C6-8775FBA7BEBC}"/>
          </ac:spMkLst>
        </pc:spChg>
      </pc:sldChg>
      <pc:sldChg chg="modSp mod">
        <pc:chgData name="Gabriella  Glener" userId="4087af01-9437-4b67-a99e-79d23ecc2dd4" providerId="ADAL" clId="{B94AA0CB-54C8-4A5B-858E-03CD10686480}" dt="2025-02-25T18:23:21.486" v="7" actId="207"/>
        <pc:sldMkLst>
          <pc:docMk/>
          <pc:sldMk cId="1698998371" sldId="3353"/>
        </pc:sldMkLst>
        <pc:spChg chg="mod">
          <ac:chgData name="Gabriella  Glener" userId="4087af01-9437-4b67-a99e-79d23ecc2dd4" providerId="ADAL" clId="{B94AA0CB-54C8-4A5B-858E-03CD10686480}" dt="2025-02-25T18:23:21.486" v="7" actId="207"/>
          <ac:spMkLst>
            <pc:docMk/>
            <pc:sldMk cId="1698998371" sldId="3353"/>
            <ac:spMk id="2" creationId="{E3346ECF-80FF-49FD-B3E6-DC8D3CF3BC70}"/>
          </ac:spMkLst>
        </pc:spChg>
      </pc:sldChg>
      <pc:sldChg chg="modSp mod">
        <pc:chgData name="Gabriella  Glener" userId="4087af01-9437-4b67-a99e-79d23ecc2dd4" providerId="ADAL" clId="{B94AA0CB-54C8-4A5B-858E-03CD10686480}" dt="2025-02-25T18:25:38.453" v="31" actId="207"/>
        <pc:sldMkLst>
          <pc:docMk/>
          <pc:sldMk cId="2323723129" sldId="3356"/>
        </pc:sldMkLst>
        <pc:spChg chg="mod">
          <ac:chgData name="Gabriella  Glener" userId="4087af01-9437-4b67-a99e-79d23ecc2dd4" providerId="ADAL" clId="{B94AA0CB-54C8-4A5B-858E-03CD10686480}" dt="2025-02-25T18:25:34.464" v="30" actId="207"/>
          <ac:spMkLst>
            <pc:docMk/>
            <pc:sldMk cId="2323723129" sldId="3356"/>
            <ac:spMk id="2" creationId="{658D1062-7E7A-4ECE-AA66-0CE08E12421B}"/>
          </ac:spMkLst>
        </pc:spChg>
        <pc:spChg chg="mod">
          <ac:chgData name="Gabriella  Glener" userId="4087af01-9437-4b67-a99e-79d23ecc2dd4" providerId="ADAL" clId="{B94AA0CB-54C8-4A5B-858E-03CD10686480}" dt="2025-02-25T18:25:38.453" v="31" actId="207"/>
          <ac:spMkLst>
            <pc:docMk/>
            <pc:sldMk cId="2323723129" sldId="3356"/>
            <ac:spMk id="3" creationId="{327C635D-5E17-44F6-B57A-39A5F63ECE7C}"/>
          </ac:spMkLst>
        </pc:spChg>
      </pc:sldChg>
      <pc:sldChg chg="modSp mod">
        <pc:chgData name="Gabriella  Glener" userId="4087af01-9437-4b67-a99e-79d23ecc2dd4" providerId="ADAL" clId="{B94AA0CB-54C8-4A5B-858E-03CD10686480}" dt="2025-02-25T18:25:48.093" v="33" actId="207"/>
        <pc:sldMkLst>
          <pc:docMk/>
          <pc:sldMk cId="702572406" sldId="3357"/>
        </pc:sldMkLst>
        <pc:spChg chg="mod">
          <ac:chgData name="Gabriella  Glener" userId="4087af01-9437-4b67-a99e-79d23ecc2dd4" providerId="ADAL" clId="{B94AA0CB-54C8-4A5B-858E-03CD10686480}" dt="2025-02-25T18:25:44.253" v="32" actId="207"/>
          <ac:spMkLst>
            <pc:docMk/>
            <pc:sldMk cId="702572406" sldId="3357"/>
            <ac:spMk id="2" creationId="{3E2CAE52-EB5B-43E7-B2C4-2E3129A01BD4}"/>
          </ac:spMkLst>
        </pc:spChg>
        <pc:spChg chg="mod">
          <ac:chgData name="Gabriella  Glener" userId="4087af01-9437-4b67-a99e-79d23ecc2dd4" providerId="ADAL" clId="{B94AA0CB-54C8-4A5B-858E-03CD10686480}" dt="2025-02-25T18:25:48.093" v="33" actId="207"/>
          <ac:spMkLst>
            <pc:docMk/>
            <pc:sldMk cId="702572406" sldId="3357"/>
            <ac:spMk id="3" creationId="{FB753B8D-5588-49B6-80A6-FEB71D0036C3}"/>
          </ac:spMkLst>
        </pc:spChg>
      </pc:sldChg>
      <pc:sldChg chg="modSp mod">
        <pc:chgData name="Gabriella  Glener" userId="4087af01-9437-4b67-a99e-79d23ecc2dd4" providerId="ADAL" clId="{B94AA0CB-54C8-4A5B-858E-03CD10686480}" dt="2025-02-25T18:25:57.614" v="35" actId="207"/>
        <pc:sldMkLst>
          <pc:docMk/>
          <pc:sldMk cId="322623161" sldId="3358"/>
        </pc:sldMkLst>
        <pc:spChg chg="mod">
          <ac:chgData name="Gabriella  Glener" userId="4087af01-9437-4b67-a99e-79d23ecc2dd4" providerId="ADAL" clId="{B94AA0CB-54C8-4A5B-858E-03CD10686480}" dt="2025-02-25T18:25:54.008" v="34" actId="207"/>
          <ac:spMkLst>
            <pc:docMk/>
            <pc:sldMk cId="322623161" sldId="3358"/>
            <ac:spMk id="2" creationId="{6F6CDA91-7DAF-4CCD-8262-983191229F21}"/>
          </ac:spMkLst>
        </pc:spChg>
        <pc:spChg chg="mod">
          <ac:chgData name="Gabriella  Glener" userId="4087af01-9437-4b67-a99e-79d23ecc2dd4" providerId="ADAL" clId="{B94AA0CB-54C8-4A5B-858E-03CD10686480}" dt="2025-02-25T18:25:57.614" v="35" actId="207"/>
          <ac:spMkLst>
            <pc:docMk/>
            <pc:sldMk cId="322623161" sldId="3358"/>
            <ac:spMk id="3" creationId="{C4980FE6-BB55-4579-8B0F-939134B816DA}"/>
          </ac:spMkLst>
        </pc:spChg>
      </pc:sldChg>
      <pc:sldChg chg="modSp mod">
        <pc:chgData name="Gabriella  Glener" userId="4087af01-9437-4b67-a99e-79d23ecc2dd4" providerId="ADAL" clId="{B94AA0CB-54C8-4A5B-858E-03CD10686480}" dt="2025-02-25T18:27:20.350" v="45" actId="207"/>
        <pc:sldMkLst>
          <pc:docMk/>
          <pc:sldMk cId="4236338245" sldId="3365"/>
        </pc:sldMkLst>
        <pc:spChg chg="mod">
          <ac:chgData name="Gabriella  Glener" userId="4087af01-9437-4b67-a99e-79d23ecc2dd4" providerId="ADAL" clId="{B94AA0CB-54C8-4A5B-858E-03CD10686480}" dt="2025-02-25T18:27:20.350" v="45" actId="207"/>
          <ac:spMkLst>
            <pc:docMk/>
            <pc:sldMk cId="4236338245" sldId="3365"/>
            <ac:spMk id="2" creationId="{407778E3-C0F2-4B96-A2BF-F5AD8742C446}"/>
          </ac:spMkLst>
        </pc:spChg>
      </pc:sldChg>
      <pc:sldChg chg="modSp mod">
        <pc:chgData name="Gabriella  Glener" userId="4087af01-9437-4b67-a99e-79d23ecc2dd4" providerId="ADAL" clId="{B94AA0CB-54C8-4A5B-858E-03CD10686480}" dt="2025-02-25T18:25:05.926" v="24" actId="207"/>
        <pc:sldMkLst>
          <pc:docMk/>
          <pc:sldMk cId="1371148454" sldId="3374"/>
        </pc:sldMkLst>
        <pc:spChg chg="mod">
          <ac:chgData name="Gabriella  Glener" userId="4087af01-9437-4b67-a99e-79d23ecc2dd4" providerId="ADAL" clId="{B94AA0CB-54C8-4A5B-858E-03CD10686480}" dt="2025-02-25T18:24:57.414" v="22" actId="207"/>
          <ac:spMkLst>
            <pc:docMk/>
            <pc:sldMk cId="1371148454" sldId="3374"/>
            <ac:spMk id="2" creationId="{B2642B99-E45F-0441-539D-C7A9520347D2}"/>
          </ac:spMkLst>
        </pc:spChg>
        <pc:spChg chg="mod">
          <ac:chgData name="Gabriella  Glener" userId="4087af01-9437-4b67-a99e-79d23ecc2dd4" providerId="ADAL" clId="{B94AA0CB-54C8-4A5B-858E-03CD10686480}" dt="2025-02-25T18:25:01.537" v="23" actId="207"/>
          <ac:spMkLst>
            <pc:docMk/>
            <pc:sldMk cId="1371148454" sldId="3374"/>
            <ac:spMk id="3" creationId="{CC0F17B5-15BB-F125-A79F-6DB98FF2D6FB}"/>
          </ac:spMkLst>
        </pc:spChg>
        <pc:spChg chg="mod">
          <ac:chgData name="Gabriella  Glener" userId="4087af01-9437-4b67-a99e-79d23ecc2dd4" providerId="ADAL" clId="{B94AA0CB-54C8-4A5B-858E-03CD10686480}" dt="2025-02-25T18:25:05.926" v="24" actId="207"/>
          <ac:spMkLst>
            <pc:docMk/>
            <pc:sldMk cId="1371148454" sldId="3374"/>
            <ac:spMk id="4" creationId="{2918154A-8A8F-5062-CD29-93965FECC1F1}"/>
          </ac:spMkLst>
        </pc:spChg>
      </pc:sldChg>
      <pc:sldChg chg="modSp mod">
        <pc:chgData name="Gabriella  Glener" userId="4087af01-9437-4b67-a99e-79d23ecc2dd4" providerId="ADAL" clId="{B94AA0CB-54C8-4A5B-858E-03CD10686480}" dt="2025-02-25T18:37:25.949" v="62" actId="207"/>
        <pc:sldMkLst>
          <pc:docMk/>
          <pc:sldMk cId="2309746523" sldId="3377"/>
        </pc:sldMkLst>
        <pc:spChg chg="mod">
          <ac:chgData name="Gabriella  Glener" userId="4087af01-9437-4b67-a99e-79d23ecc2dd4" providerId="ADAL" clId="{B94AA0CB-54C8-4A5B-858E-03CD10686480}" dt="2025-02-25T18:37:25.949" v="62" actId="207"/>
          <ac:spMkLst>
            <pc:docMk/>
            <pc:sldMk cId="2309746523" sldId="3377"/>
            <ac:spMk id="4" creationId="{2B8A0ED5-D310-DE67-EAD4-57271B68FAE2}"/>
          </ac:spMkLst>
        </pc:spChg>
      </pc:sldChg>
      <pc:sldChg chg="modSp mod">
        <pc:chgData name="Gabriella  Glener" userId="4087af01-9437-4b67-a99e-79d23ecc2dd4" providerId="ADAL" clId="{B94AA0CB-54C8-4A5B-858E-03CD10686480}" dt="2025-02-25T18:37:39.772" v="64" actId="207"/>
        <pc:sldMkLst>
          <pc:docMk/>
          <pc:sldMk cId="2483114361" sldId="3382"/>
        </pc:sldMkLst>
        <pc:spChg chg="mod">
          <ac:chgData name="Gabriella  Glener" userId="4087af01-9437-4b67-a99e-79d23ecc2dd4" providerId="ADAL" clId="{B94AA0CB-54C8-4A5B-858E-03CD10686480}" dt="2025-02-25T18:37:39.772" v="64" actId="207"/>
          <ac:spMkLst>
            <pc:docMk/>
            <pc:sldMk cId="2483114361" sldId="3382"/>
            <ac:spMk id="5" creationId="{CC9FE429-F803-03C7-D936-C9419300A025}"/>
          </ac:spMkLst>
        </pc:spChg>
      </pc:sldChg>
      <pc:sldChg chg="modSp mod">
        <pc:chgData name="Gabriella  Glener" userId="4087af01-9437-4b67-a99e-79d23ecc2dd4" providerId="ADAL" clId="{B94AA0CB-54C8-4A5B-858E-03CD10686480}" dt="2025-02-25T18:36:41.196" v="57" actId="1076"/>
        <pc:sldMkLst>
          <pc:docMk/>
          <pc:sldMk cId="1191836172" sldId="3384"/>
        </pc:sldMkLst>
        <pc:spChg chg="mod">
          <ac:chgData name="Gabriella  Glener" userId="4087af01-9437-4b67-a99e-79d23ecc2dd4" providerId="ADAL" clId="{B94AA0CB-54C8-4A5B-858E-03CD10686480}" dt="2025-02-25T18:36:41.196" v="57" actId="1076"/>
          <ac:spMkLst>
            <pc:docMk/>
            <pc:sldMk cId="1191836172" sldId="3384"/>
            <ac:spMk id="3" creationId="{67A7D957-DBCD-77E6-2D90-5FE597BFBC04}"/>
          </ac:spMkLst>
        </pc:spChg>
      </pc:sldChg>
      <pc:sldChg chg="modSp add mod modTransition">
        <pc:chgData name="Gabriella  Glener" userId="4087af01-9437-4b67-a99e-79d23ecc2dd4" providerId="ADAL" clId="{B94AA0CB-54C8-4A5B-858E-03CD10686480}" dt="2025-02-25T18:27:16.327" v="44" actId="207"/>
        <pc:sldMkLst>
          <pc:docMk/>
          <pc:sldMk cId="974090771" sldId="3389"/>
        </pc:sldMkLst>
        <pc:spChg chg="mod">
          <ac:chgData name="Gabriella  Glener" userId="4087af01-9437-4b67-a99e-79d23ecc2dd4" providerId="ADAL" clId="{B94AA0CB-54C8-4A5B-858E-03CD10686480}" dt="2025-02-25T18:27:16.327" v="44" actId="207"/>
          <ac:spMkLst>
            <pc:docMk/>
            <pc:sldMk cId="974090771" sldId="3389"/>
            <ac:spMk id="5" creationId="{1698632C-2C8C-C0AA-7541-628103792EF1}"/>
          </ac:spMkLst>
        </pc:spChg>
      </pc:sldChg>
    </pc:docChg>
  </pc:docChgLst>
  <pc:docChgLst>
    <pc:chgData name="Courtney Van Winkle" userId="5b46fd69-0947-41fe-97fa-41fc9c6e1eff" providerId="ADAL" clId="{AFC29789-CBC1-4ACD-94BE-9C822B57F8E2}"/>
    <pc:docChg chg="undo redo custSel addSld delSld modSld sldOrd">
      <pc:chgData name="Courtney Van Winkle" userId="5b46fd69-0947-41fe-97fa-41fc9c6e1eff" providerId="ADAL" clId="{AFC29789-CBC1-4ACD-94BE-9C822B57F8E2}" dt="2025-01-30T18:11:13.211" v="1736" actId="20577"/>
      <pc:docMkLst>
        <pc:docMk/>
      </pc:docMkLst>
      <pc:sldChg chg="del">
        <pc:chgData name="Courtney Van Winkle" userId="5b46fd69-0947-41fe-97fa-41fc9c6e1eff" providerId="ADAL" clId="{AFC29789-CBC1-4ACD-94BE-9C822B57F8E2}" dt="2025-01-17T23:40:06.662" v="0" actId="2696"/>
        <pc:sldMkLst>
          <pc:docMk/>
          <pc:sldMk cId="0" sldId="256"/>
        </pc:sldMkLst>
      </pc:sldChg>
      <pc:sldChg chg="addSp delSp modSp mod">
        <pc:chgData name="Courtney Van Winkle" userId="5b46fd69-0947-41fe-97fa-41fc9c6e1eff" providerId="ADAL" clId="{AFC29789-CBC1-4ACD-94BE-9C822B57F8E2}" dt="2025-01-17T23:41:29.772" v="39" actId="1076"/>
        <pc:sldMkLst>
          <pc:docMk/>
          <pc:sldMk cId="0" sldId="257"/>
        </pc:sldMkLst>
      </pc:sldChg>
      <pc:sldChg chg="delSp modSp mod ord">
        <pc:chgData name="Courtney Van Winkle" userId="5b46fd69-0947-41fe-97fa-41fc9c6e1eff" providerId="ADAL" clId="{AFC29789-CBC1-4ACD-94BE-9C822B57F8E2}" dt="2025-01-27T18:16:34.521" v="1716" actId="1076"/>
        <pc:sldMkLst>
          <pc:docMk/>
          <pc:sldMk cId="0" sldId="259"/>
        </pc:sldMkLst>
      </pc:sldChg>
      <pc:sldChg chg="modSp mod ord">
        <pc:chgData name="Courtney Van Winkle" userId="5b46fd69-0947-41fe-97fa-41fc9c6e1eff" providerId="ADAL" clId="{AFC29789-CBC1-4ACD-94BE-9C822B57F8E2}" dt="2025-01-30T18:11:13.211" v="1736" actId="20577"/>
        <pc:sldMkLst>
          <pc:docMk/>
          <pc:sldMk cId="0" sldId="260"/>
        </pc:sldMkLst>
      </pc:sldChg>
      <pc:sldChg chg="modSp mod ord">
        <pc:chgData name="Courtney Van Winkle" userId="5b46fd69-0947-41fe-97fa-41fc9c6e1eff" providerId="ADAL" clId="{AFC29789-CBC1-4ACD-94BE-9C822B57F8E2}" dt="2025-01-25T00:32:42.439" v="1309" actId="1076"/>
        <pc:sldMkLst>
          <pc:docMk/>
          <pc:sldMk cId="0" sldId="261"/>
        </pc:sldMkLst>
      </pc:sldChg>
      <pc:sldChg chg="addSp modSp del mod ord">
        <pc:chgData name="Courtney Van Winkle" userId="5b46fd69-0947-41fe-97fa-41fc9c6e1eff" providerId="ADAL" clId="{AFC29789-CBC1-4ACD-94BE-9C822B57F8E2}" dt="2025-01-18T00:13:01.938" v="739" actId="47"/>
        <pc:sldMkLst>
          <pc:docMk/>
          <pc:sldMk cId="0" sldId="262"/>
        </pc:sldMkLst>
      </pc:sldChg>
      <pc:sldChg chg="addSp modSp del mod ord">
        <pc:chgData name="Courtney Van Winkle" userId="5b46fd69-0947-41fe-97fa-41fc9c6e1eff" providerId="ADAL" clId="{AFC29789-CBC1-4ACD-94BE-9C822B57F8E2}" dt="2025-01-18T00:12:55.104" v="737" actId="47"/>
        <pc:sldMkLst>
          <pc:docMk/>
          <pc:sldMk cId="0" sldId="263"/>
        </pc:sldMkLst>
      </pc:sldChg>
      <pc:sldChg chg="delSp modSp mod">
        <pc:chgData name="Courtney Van Winkle" userId="5b46fd69-0947-41fe-97fa-41fc9c6e1eff" providerId="ADAL" clId="{AFC29789-CBC1-4ACD-94BE-9C822B57F8E2}" dt="2025-01-27T18:44:32.750" v="1725" actId="403"/>
        <pc:sldMkLst>
          <pc:docMk/>
          <pc:sldMk cId="0" sldId="264"/>
        </pc:sldMkLst>
      </pc:sldChg>
      <pc:sldChg chg="modSp mod">
        <pc:chgData name="Courtney Van Winkle" userId="5b46fd69-0947-41fe-97fa-41fc9c6e1eff" providerId="ADAL" clId="{AFC29789-CBC1-4ACD-94BE-9C822B57F8E2}" dt="2025-01-25T01:16:40.642" v="1612" actId="20577"/>
        <pc:sldMkLst>
          <pc:docMk/>
          <pc:sldMk cId="0" sldId="268"/>
        </pc:sldMkLst>
      </pc:sldChg>
      <pc:sldChg chg="addSp delSp modSp mod">
        <pc:chgData name="Courtney Van Winkle" userId="5b46fd69-0947-41fe-97fa-41fc9c6e1eff" providerId="ADAL" clId="{AFC29789-CBC1-4ACD-94BE-9C822B57F8E2}" dt="2025-01-27T18:12:59.440" v="1707" actId="12788"/>
        <pc:sldMkLst>
          <pc:docMk/>
          <pc:sldMk cId="0" sldId="270"/>
        </pc:sldMkLst>
      </pc:sldChg>
      <pc:sldChg chg="ord">
        <pc:chgData name="Courtney Van Winkle" userId="5b46fd69-0947-41fe-97fa-41fc9c6e1eff" providerId="ADAL" clId="{AFC29789-CBC1-4ACD-94BE-9C822B57F8E2}" dt="2025-01-25T00:36:11.544" v="1329"/>
        <pc:sldMkLst>
          <pc:docMk/>
          <pc:sldMk cId="0" sldId="271"/>
        </pc:sldMkLst>
      </pc:sldChg>
      <pc:sldChg chg="ord">
        <pc:chgData name="Courtney Van Winkle" userId="5b46fd69-0947-41fe-97fa-41fc9c6e1eff" providerId="ADAL" clId="{AFC29789-CBC1-4ACD-94BE-9C822B57F8E2}" dt="2025-01-25T00:36:11.544" v="1329"/>
        <pc:sldMkLst>
          <pc:docMk/>
          <pc:sldMk cId="0" sldId="272"/>
        </pc:sldMkLst>
      </pc:sldChg>
      <pc:sldChg chg="delSp modSp del mod">
        <pc:chgData name="Courtney Van Winkle" userId="5b46fd69-0947-41fe-97fa-41fc9c6e1eff" providerId="ADAL" clId="{AFC29789-CBC1-4ACD-94BE-9C822B57F8E2}" dt="2025-01-25T01:19:40.704" v="1681" actId="47"/>
        <pc:sldMkLst>
          <pc:docMk/>
          <pc:sldMk cId="0" sldId="273"/>
        </pc:sldMkLst>
      </pc:sldChg>
      <pc:sldChg chg="delSp modSp add del mod">
        <pc:chgData name="Courtney Van Winkle" userId="5b46fd69-0947-41fe-97fa-41fc9c6e1eff" providerId="ADAL" clId="{AFC29789-CBC1-4ACD-94BE-9C822B57F8E2}" dt="2025-01-25T01:19:03.802" v="1671" actId="47"/>
        <pc:sldMkLst>
          <pc:docMk/>
          <pc:sldMk cId="130622748" sldId="274"/>
        </pc:sldMkLst>
      </pc:sldChg>
      <pc:sldChg chg="delSp modSp mod">
        <pc:chgData name="Courtney Van Winkle" userId="5b46fd69-0947-41fe-97fa-41fc9c6e1eff" providerId="ADAL" clId="{AFC29789-CBC1-4ACD-94BE-9C822B57F8E2}" dt="2025-01-25T01:17:28.066" v="1670" actId="1036"/>
        <pc:sldMkLst>
          <pc:docMk/>
          <pc:sldMk cId="629557722" sldId="276"/>
        </pc:sldMkLst>
      </pc:sldChg>
      <pc:sldChg chg="del ord">
        <pc:chgData name="Courtney Van Winkle" userId="5b46fd69-0947-41fe-97fa-41fc9c6e1eff" providerId="ADAL" clId="{AFC29789-CBC1-4ACD-94BE-9C822B57F8E2}" dt="2025-01-25T00:34:50.660" v="1311" actId="2696"/>
        <pc:sldMkLst>
          <pc:docMk/>
          <pc:sldMk cId="1953847729" sldId="277"/>
        </pc:sldMkLst>
      </pc:sldChg>
      <pc:sldChg chg="modSp mod ord">
        <pc:chgData name="Courtney Van Winkle" userId="5b46fd69-0947-41fe-97fa-41fc9c6e1eff" providerId="ADAL" clId="{AFC29789-CBC1-4ACD-94BE-9C822B57F8E2}" dt="2025-01-27T18:43:56.128" v="1719" actId="403"/>
        <pc:sldMkLst>
          <pc:docMk/>
          <pc:sldMk cId="2967517339" sldId="278"/>
        </pc:sldMkLst>
      </pc:sldChg>
      <pc:sldChg chg="modSp mod">
        <pc:chgData name="Courtney Van Winkle" userId="5b46fd69-0947-41fe-97fa-41fc9c6e1eff" providerId="ADAL" clId="{AFC29789-CBC1-4ACD-94BE-9C822B57F8E2}" dt="2025-01-27T18:44:43.096" v="1727" actId="403"/>
        <pc:sldMkLst>
          <pc:docMk/>
          <pc:sldMk cId="3474252849" sldId="280"/>
        </pc:sldMkLst>
      </pc:sldChg>
      <pc:sldChg chg="addSp delSp modSp mod">
        <pc:chgData name="Courtney Van Winkle" userId="5b46fd69-0947-41fe-97fa-41fc9c6e1eff" providerId="ADAL" clId="{AFC29789-CBC1-4ACD-94BE-9C822B57F8E2}" dt="2025-01-25T01:10:58.666" v="1562" actId="12788"/>
        <pc:sldMkLst>
          <pc:docMk/>
          <pc:sldMk cId="2420917666" sldId="281"/>
        </pc:sldMkLst>
      </pc:sldChg>
      <pc:sldChg chg="del">
        <pc:chgData name="Courtney Van Winkle" userId="5b46fd69-0947-41fe-97fa-41fc9c6e1eff" providerId="ADAL" clId="{AFC29789-CBC1-4ACD-94BE-9C822B57F8E2}" dt="2025-01-25T00:36:32.288" v="1331" actId="47"/>
        <pc:sldMkLst>
          <pc:docMk/>
          <pc:sldMk cId="1957279690" sldId="282"/>
        </pc:sldMkLst>
      </pc:sldChg>
      <pc:sldChg chg="del">
        <pc:chgData name="Courtney Van Winkle" userId="5b46fd69-0947-41fe-97fa-41fc9c6e1eff" providerId="ADAL" clId="{AFC29789-CBC1-4ACD-94BE-9C822B57F8E2}" dt="2025-01-25T00:36:32.288" v="1331" actId="47"/>
        <pc:sldMkLst>
          <pc:docMk/>
          <pc:sldMk cId="523198104" sldId="283"/>
        </pc:sldMkLst>
      </pc:sldChg>
      <pc:sldChg chg="del">
        <pc:chgData name="Courtney Van Winkle" userId="5b46fd69-0947-41fe-97fa-41fc9c6e1eff" providerId="ADAL" clId="{AFC29789-CBC1-4ACD-94BE-9C822B57F8E2}" dt="2025-01-25T00:36:32.288" v="1331" actId="47"/>
        <pc:sldMkLst>
          <pc:docMk/>
          <pc:sldMk cId="3376745073" sldId="284"/>
        </pc:sldMkLst>
      </pc:sldChg>
      <pc:sldChg chg="del">
        <pc:chgData name="Courtney Van Winkle" userId="5b46fd69-0947-41fe-97fa-41fc9c6e1eff" providerId="ADAL" clId="{AFC29789-CBC1-4ACD-94BE-9C822B57F8E2}" dt="2025-01-25T00:36:32.288" v="1331" actId="47"/>
        <pc:sldMkLst>
          <pc:docMk/>
          <pc:sldMk cId="3907750164" sldId="285"/>
        </pc:sldMkLst>
      </pc:sldChg>
      <pc:sldChg chg="del">
        <pc:chgData name="Courtney Van Winkle" userId="5b46fd69-0947-41fe-97fa-41fc9c6e1eff" providerId="ADAL" clId="{AFC29789-CBC1-4ACD-94BE-9C822B57F8E2}" dt="2025-01-25T00:36:32.288" v="1331" actId="47"/>
        <pc:sldMkLst>
          <pc:docMk/>
          <pc:sldMk cId="1781087395" sldId="286"/>
        </pc:sldMkLst>
      </pc:sldChg>
      <pc:sldChg chg="del">
        <pc:chgData name="Courtney Van Winkle" userId="5b46fd69-0947-41fe-97fa-41fc9c6e1eff" providerId="ADAL" clId="{AFC29789-CBC1-4ACD-94BE-9C822B57F8E2}" dt="2025-01-25T00:34:39.876" v="1310" actId="2696"/>
        <pc:sldMkLst>
          <pc:docMk/>
          <pc:sldMk cId="4139306950" sldId="288"/>
        </pc:sldMkLst>
      </pc:sldChg>
      <pc:sldChg chg="addSp modSp add mod">
        <pc:chgData name="Courtney Van Winkle" userId="5b46fd69-0947-41fe-97fa-41fc9c6e1eff" providerId="ADAL" clId="{AFC29789-CBC1-4ACD-94BE-9C822B57F8E2}" dt="2025-01-17T23:47:47.297" v="245" actId="1035"/>
        <pc:sldMkLst>
          <pc:docMk/>
          <pc:sldMk cId="3220450303" sldId="289"/>
        </pc:sldMkLst>
      </pc:sldChg>
      <pc:sldChg chg="addSp modSp add mod">
        <pc:chgData name="Courtney Van Winkle" userId="5b46fd69-0947-41fe-97fa-41fc9c6e1eff" providerId="ADAL" clId="{AFC29789-CBC1-4ACD-94BE-9C822B57F8E2}" dt="2025-01-18T00:14:23.584" v="786" actId="1036"/>
        <pc:sldMkLst>
          <pc:docMk/>
          <pc:sldMk cId="4051920610" sldId="290"/>
        </pc:sldMkLst>
      </pc:sldChg>
      <pc:sldChg chg="modSp add mod ord">
        <pc:chgData name="Courtney Van Winkle" userId="5b46fd69-0947-41fe-97fa-41fc9c6e1eff" providerId="ADAL" clId="{AFC29789-CBC1-4ACD-94BE-9C822B57F8E2}" dt="2025-01-27T18:44:09.759" v="1723" actId="403"/>
        <pc:sldMkLst>
          <pc:docMk/>
          <pc:sldMk cId="485856802" sldId="291"/>
        </pc:sldMkLst>
      </pc:sldChg>
      <pc:sldChg chg="modSp add mod">
        <pc:chgData name="Courtney Van Winkle" userId="5b46fd69-0947-41fe-97fa-41fc9c6e1eff" providerId="ADAL" clId="{AFC29789-CBC1-4ACD-94BE-9C822B57F8E2}" dt="2025-01-27T18:44:05.943" v="1721" actId="403"/>
        <pc:sldMkLst>
          <pc:docMk/>
          <pc:sldMk cId="1109573112" sldId="292"/>
        </pc:sldMkLst>
      </pc:sldChg>
      <pc:sldChg chg="addSp delSp modSp add mod">
        <pc:chgData name="Courtney Van Winkle" userId="5b46fd69-0947-41fe-97fa-41fc9c6e1eff" providerId="ADAL" clId="{AFC29789-CBC1-4ACD-94BE-9C822B57F8E2}" dt="2025-01-17T23:58:45.157" v="457" actId="1076"/>
        <pc:sldMkLst>
          <pc:docMk/>
          <pc:sldMk cId="1955759853" sldId="293"/>
        </pc:sldMkLst>
      </pc:sldChg>
      <pc:sldChg chg="modSp add del mod ord">
        <pc:chgData name="Courtney Van Winkle" userId="5b46fd69-0947-41fe-97fa-41fc9c6e1eff" providerId="ADAL" clId="{AFC29789-CBC1-4ACD-94BE-9C822B57F8E2}" dt="2025-01-17T23:50:38.854" v="320" actId="47"/>
        <pc:sldMkLst>
          <pc:docMk/>
          <pc:sldMk cId="2436698461" sldId="293"/>
        </pc:sldMkLst>
      </pc:sldChg>
      <pc:sldChg chg="add del">
        <pc:chgData name="Courtney Van Winkle" userId="5b46fd69-0947-41fe-97fa-41fc9c6e1eff" providerId="ADAL" clId="{AFC29789-CBC1-4ACD-94BE-9C822B57F8E2}" dt="2025-01-17T23:49:14.592" v="289"/>
        <pc:sldMkLst>
          <pc:docMk/>
          <pc:sldMk cId="4159109258" sldId="293"/>
        </pc:sldMkLst>
      </pc:sldChg>
      <pc:sldChg chg="addSp delSp modSp add mod">
        <pc:chgData name="Courtney Van Winkle" userId="5b46fd69-0947-41fe-97fa-41fc9c6e1eff" providerId="ADAL" clId="{AFC29789-CBC1-4ACD-94BE-9C822B57F8E2}" dt="2025-01-18T00:08:08.416" v="601"/>
        <pc:sldMkLst>
          <pc:docMk/>
          <pc:sldMk cId="2826763829" sldId="294"/>
        </pc:sldMkLst>
      </pc:sldChg>
      <pc:sldChg chg="add del">
        <pc:chgData name="Courtney Van Winkle" userId="5b46fd69-0947-41fe-97fa-41fc9c6e1eff" providerId="ADAL" clId="{AFC29789-CBC1-4ACD-94BE-9C822B57F8E2}" dt="2025-01-18T00:13:00.310" v="738" actId="47"/>
        <pc:sldMkLst>
          <pc:docMk/>
          <pc:sldMk cId="2273272404" sldId="295"/>
        </pc:sldMkLst>
      </pc:sldChg>
      <pc:sldChg chg="addSp delSp modSp add mod">
        <pc:chgData name="Courtney Van Winkle" userId="5b46fd69-0947-41fe-97fa-41fc9c6e1eff" providerId="ADAL" clId="{AFC29789-CBC1-4ACD-94BE-9C822B57F8E2}" dt="2025-01-18T00:09:58.402" v="717" actId="948"/>
        <pc:sldMkLst>
          <pc:docMk/>
          <pc:sldMk cId="4173201011" sldId="296"/>
        </pc:sldMkLst>
      </pc:sldChg>
      <pc:sldChg chg="addSp delSp modSp add mod">
        <pc:chgData name="Courtney Van Winkle" userId="5b46fd69-0947-41fe-97fa-41fc9c6e1eff" providerId="ADAL" clId="{AFC29789-CBC1-4ACD-94BE-9C822B57F8E2}" dt="2025-01-18T00:12:20.808" v="736" actId="14826"/>
        <pc:sldMkLst>
          <pc:docMk/>
          <pc:sldMk cId="3209395398" sldId="297"/>
        </pc:sldMkLst>
      </pc:sldChg>
      <pc:sldChg chg="addSp modSp add mod ord">
        <pc:chgData name="Courtney Van Winkle" userId="5b46fd69-0947-41fe-97fa-41fc9c6e1eff" providerId="ADAL" clId="{AFC29789-CBC1-4ACD-94BE-9C822B57F8E2}" dt="2025-01-18T00:18:56.673" v="1028" actId="1035"/>
        <pc:sldMkLst>
          <pc:docMk/>
          <pc:sldMk cId="3042567145" sldId="298"/>
        </pc:sldMkLst>
      </pc:sldChg>
      <pc:sldChg chg="modSp add del mod ord">
        <pc:chgData name="Courtney Van Winkle" userId="5b46fd69-0947-41fe-97fa-41fc9c6e1eff" providerId="ADAL" clId="{AFC29789-CBC1-4ACD-94BE-9C822B57F8E2}" dt="2025-01-25T00:36:13.441" v="1330" actId="47"/>
        <pc:sldMkLst>
          <pc:docMk/>
          <pc:sldMk cId="2150208719" sldId="299"/>
        </pc:sldMkLst>
      </pc:sldChg>
      <pc:sldChg chg="addSp delSp modSp add mod">
        <pc:chgData name="Courtney Van Winkle" userId="5b46fd69-0947-41fe-97fa-41fc9c6e1eff" providerId="ADAL" clId="{AFC29789-CBC1-4ACD-94BE-9C822B57F8E2}" dt="2025-01-27T18:44:28.392" v="1724" actId="403"/>
        <pc:sldMkLst>
          <pc:docMk/>
          <pc:sldMk cId="2331547595" sldId="299"/>
        </pc:sldMkLst>
      </pc:sldChg>
      <pc:sldChg chg="modSp add mod">
        <pc:chgData name="Courtney Van Winkle" userId="5b46fd69-0947-41fe-97fa-41fc9c6e1eff" providerId="ADAL" clId="{AFC29789-CBC1-4ACD-94BE-9C822B57F8E2}" dt="2025-01-27T18:45:00.154" v="1729" actId="403"/>
        <pc:sldMkLst>
          <pc:docMk/>
          <pc:sldMk cId="1205674047" sldId="300"/>
        </pc:sldMkLst>
      </pc:sldChg>
      <pc:sldMasterChg chg="delSldLayout">
        <pc:chgData name="Courtney Van Winkle" userId="5b46fd69-0947-41fe-97fa-41fc9c6e1eff" providerId="ADAL" clId="{AFC29789-CBC1-4ACD-94BE-9C822B57F8E2}" dt="2025-01-25T00:34:50.660" v="1311" actId="2696"/>
        <pc:sldMasterMkLst>
          <pc:docMk/>
          <pc:sldMasterMk cId="614093195" sldId="2147483884"/>
        </pc:sldMasterMkLst>
        <pc:sldLayoutChg chg="del">
          <pc:chgData name="Courtney Van Winkle" userId="5b46fd69-0947-41fe-97fa-41fc9c6e1eff" providerId="ADAL" clId="{AFC29789-CBC1-4ACD-94BE-9C822B57F8E2}" dt="2025-01-25T00:34:50.660" v="1311" actId="2696"/>
          <pc:sldLayoutMkLst>
            <pc:docMk/>
            <pc:sldMasterMk cId="614093195" sldId="2147483884"/>
            <pc:sldLayoutMk cId="3903309259" sldId="2147483898"/>
          </pc:sldLayoutMkLst>
        </pc:sldLayoutChg>
      </pc:sldMasterChg>
    </pc:docChg>
  </pc:docChgLst>
  <pc:docChgLst>
    <pc:chgData name="Courtney Van Winkle" userId="5b46fd69-0947-41fe-97fa-41fc9c6e1eff" providerId="ADAL" clId="{9F98B836-13DB-482D-9998-62B4020C33DE}"/>
    <pc:docChg chg="modSld sldOrd">
      <pc:chgData name="Courtney Van Winkle" userId="5b46fd69-0947-41fe-97fa-41fc9c6e1eff" providerId="ADAL" clId="{9F98B836-13DB-482D-9998-62B4020C33DE}" dt="2025-01-10T21:40:47.745" v="1"/>
      <pc:docMkLst>
        <pc:docMk/>
      </pc:docMkLst>
      <pc:sldChg chg="ord">
        <pc:chgData name="Courtney Van Winkle" userId="5b46fd69-0947-41fe-97fa-41fc9c6e1eff" providerId="ADAL" clId="{9F98B836-13DB-482D-9998-62B4020C33DE}" dt="2025-01-10T21:40:47.745" v="1"/>
        <pc:sldMkLst>
          <pc:docMk/>
          <pc:sldMk cId="0" sldId="256"/>
        </pc:sldMkLst>
      </pc:sldChg>
    </pc:docChg>
  </pc:docChgLst>
  <pc:docChgLst>
    <pc:chgData name="Sarah Justus" userId="fa00856a-4b26-42ca-811b-255c72215260" providerId="ADAL" clId="{5D7420B8-B749-4878-9A17-13A9E5F4BD16}"/>
    <pc:docChg chg="custSel delSld modSld">
      <pc:chgData name="Sarah Justus" userId="fa00856a-4b26-42ca-811b-255c72215260" providerId="ADAL" clId="{5D7420B8-B749-4878-9A17-13A9E5F4BD16}" dt="2025-01-17T20:25:57.501" v="188" actId="21"/>
      <pc:docMkLst>
        <pc:docMk/>
      </pc:docMkLst>
      <pc:sldChg chg="modSp mod">
        <pc:chgData name="Sarah Justus" userId="fa00856a-4b26-42ca-811b-255c72215260" providerId="ADAL" clId="{5D7420B8-B749-4878-9A17-13A9E5F4BD16}" dt="2025-01-17T20:04:56.082" v="2" actId="6549"/>
        <pc:sldMkLst>
          <pc:docMk/>
          <pc:sldMk cId="0" sldId="261"/>
        </pc:sldMkLst>
      </pc:sldChg>
      <pc:sldChg chg="modSp mod">
        <pc:chgData name="Sarah Justus" userId="fa00856a-4b26-42ca-811b-255c72215260" providerId="ADAL" clId="{5D7420B8-B749-4878-9A17-13A9E5F4BD16}" dt="2025-01-17T20:14:01.985" v="47" actId="20577"/>
        <pc:sldMkLst>
          <pc:docMk/>
          <pc:sldMk cId="0" sldId="264"/>
        </pc:sldMkLst>
      </pc:sldChg>
      <pc:sldChg chg="modSp mod">
        <pc:chgData name="Sarah Justus" userId="fa00856a-4b26-42ca-811b-255c72215260" providerId="ADAL" clId="{5D7420B8-B749-4878-9A17-13A9E5F4BD16}" dt="2025-01-17T20:09:10.724" v="18" actId="20577"/>
        <pc:sldMkLst>
          <pc:docMk/>
          <pc:sldMk cId="0" sldId="271"/>
        </pc:sldMkLst>
      </pc:sldChg>
      <pc:sldChg chg="modSp mod">
        <pc:chgData name="Sarah Justus" userId="fa00856a-4b26-42ca-811b-255c72215260" providerId="ADAL" clId="{5D7420B8-B749-4878-9A17-13A9E5F4BD16}" dt="2025-01-17T20:11:02.528" v="21" actId="14100"/>
        <pc:sldMkLst>
          <pc:docMk/>
          <pc:sldMk cId="0" sldId="272"/>
        </pc:sldMkLst>
      </pc:sldChg>
      <pc:sldChg chg="modSp mod">
        <pc:chgData name="Sarah Justus" userId="fa00856a-4b26-42ca-811b-255c72215260" providerId="ADAL" clId="{5D7420B8-B749-4878-9A17-13A9E5F4BD16}" dt="2025-01-17T20:04:12.925" v="1" actId="20577"/>
        <pc:sldMkLst>
          <pc:docMk/>
          <pc:sldMk cId="2967517339" sldId="278"/>
        </pc:sldMkLst>
      </pc:sldChg>
      <pc:sldChg chg="addSp delSp modSp mod">
        <pc:chgData name="Sarah Justus" userId="fa00856a-4b26-42ca-811b-255c72215260" providerId="ADAL" clId="{5D7420B8-B749-4878-9A17-13A9E5F4BD16}" dt="2025-01-17T20:25:57.501" v="188" actId="21"/>
        <pc:sldMkLst>
          <pc:docMk/>
          <pc:sldMk cId="1957279690" sldId="282"/>
        </pc:sldMkLst>
      </pc:sldChg>
      <pc:sldChg chg="del">
        <pc:chgData name="Sarah Justus" userId="fa00856a-4b26-42ca-811b-255c72215260" providerId="ADAL" clId="{5D7420B8-B749-4878-9A17-13A9E5F4BD16}" dt="2025-01-17T20:06:55.526" v="3" actId="2696"/>
        <pc:sldMkLst>
          <pc:docMk/>
          <pc:sldMk cId="3899668595" sldId="287"/>
        </pc:sldMkLst>
      </pc:sldChg>
    </pc:docChg>
  </pc:docChgLst>
  <pc:docChgLst>
    <pc:chgData name="Gabriella  Glener" userId="4087af01-9437-4b67-a99e-79d23ecc2dd4" providerId="ADAL" clId="{C52053BD-37B8-4F2D-A14E-6D39D0845DB9}"/>
    <pc:docChg chg="undo custSel addSld delSld modSld addMainMaster delMainMaster modMainMaster modNotesMaster">
      <pc:chgData name="Gabriella  Glener" userId="4087af01-9437-4b67-a99e-79d23ecc2dd4" providerId="ADAL" clId="{C52053BD-37B8-4F2D-A14E-6D39D0845DB9}" dt="2025-02-11T18:46:47.150" v="1383"/>
      <pc:docMkLst>
        <pc:docMk/>
      </pc:docMkLst>
      <pc:sldChg chg="new del">
        <pc:chgData name="Gabriella  Glener" userId="4087af01-9437-4b67-a99e-79d23ecc2dd4" providerId="ADAL" clId="{C52053BD-37B8-4F2D-A14E-6D39D0845DB9}" dt="2025-02-10T20:47:07.121" v="57" actId="680"/>
        <pc:sldMkLst>
          <pc:docMk/>
          <pc:sldMk cId="100365386" sldId="256"/>
        </pc:sldMkLst>
      </pc:sldChg>
      <pc:sldChg chg="new add del">
        <pc:chgData name="Gabriella  Glener" userId="4087af01-9437-4b67-a99e-79d23ecc2dd4" providerId="ADAL" clId="{C52053BD-37B8-4F2D-A14E-6D39D0845DB9}" dt="2025-02-10T20:47:09.076" v="65" actId="680"/>
        <pc:sldMkLst>
          <pc:docMk/>
          <pc:sldMk cId="246980122" sldId="256"/>
        </pc:sldMkLst>
      </pc:sldChg>
      <pc:sldChg chg="new del">
        <pc:chgData name="Gabriella  Glener" userId="4087af01-9437-4b67-a99e-79d23ecc2dd4" providerId="ADAL" clId="{C52053BD-37B8-4F2D-A14E-6D39D0845DB9}" dt="2025-02-10T20:49:01.575" v="81" actId="47"/>
        <pc:sldMkLst>
          <pc:docMk/>
          <pc:sldMk cId="2269949773" sldId="256"/>
        </pc:sldMkLst>
      </pc:sldChg>
      <pc:sldChg chg="new del">
        <pc:chgData name="Gabriella  Glener" userId="4087af01-9437-4b67-a99e-79d23ecc2dd4" providerId="ADAL" clId="{C52053BD-37B8-4F2D-A14E-6D39D0845DB9}" dt="2025-02-10T20:48:03.975" v="78" actId="47"/>
        <pc:sldMkLst>
          <pc:docMk/>
          <pc:sldMk cId="2428475616" sldId="256"/>
        </pc:sldMkLst>
      </pc:sldChg>
      <pc:sldChg chg="new add del">
        <pc:chgData name="Gabriella  Glener" userId="4087af01-9437-4b67-a99e-79d23ecc2dd4" providerId="ADAL" clId="{C52053BD-37B8-4F2D-A14E-6D39D0845DB9}" dt="2025-02-10T20:47:22.889" v="72" actId="2696"/>
        <pc:sldMkLst>
          <pc:docMk/>
          <pc:sldMk cId="3206534694" sldId="256"/>
        </pc:sldMkLst>
      </pc:sldChg>
      <pc:sldChg chg="new del">
        <pc:chgData name="Gabriella  Glener" userId="4087af01-9437-4b67-a99e-79d23ecc2dd4" providerId="ADAL" clId="{C52053BD-37B8-4F2D-A14E-6D39D0845DB9}" dt="2025-02-10T20:42:40.094" v="26" actId="47"/>
        <pc:sldMkLst>
          <pc:docMk/>
          <pc:sldMk cId="3582758315" sldId="256"/>
        </pc:sldMkLst>
      </pc:sldChg>
      <pc:sldChg chg="new add del">
        <pc:chgData name="Gabriella  Glener" userId="4087af01-9437-4b67-a99e-79d23ecc2dd4" providerId="ADAL" clId="{C52053BD-37B8-4F2D-A14E-6D39D0845DB9}" dt="2025-02-10T20:47:08.986" v="63" actId="680"/>
        <pc:sldMkLst>
          <pc:docMk/>
          <pc:sldMk cId="3584562633" sldId="256"/>
        </pc:sldMkLst>
      </pc:sldChg>
      <pc:sldChg chg="delSp modSp add del mod modNotes">
        <pc:chgData name="Gabriella  Glener" userId="4087af01-9437-4b67-a99e-79d23ecc2dd4" providerId="ADAL" clId="{C52053BD-37B8-4F2D-A14E-6D39D0845DB9}" dt="2025-02-11T18:46:47.150" v="1383"/>
        <pc:sldMkLst>
          <pc:docMk/>
          <pc:sldMk cId="0" sldId="257"/>
        </pc:sld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0" sldId="257"/>
            <ac:spMk id="9" creationId="{00000000-0000-0000-0000-000000000000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0" sldId="257"/>
            <ac:spMk id="10" creationId="{00000000-0000-0000-0000-000000000000}"/>
          </ac:spMkLst>
        </pc:spChg>
      </pc:sldChg>
      <pc:sldChg chg="modSp add del mod modNotes">
        <pc:chgData name="Gabriella  Glener" userId="4087af01-9437-4b67-a99e-79d23ecc2dd4" providerId="ADAL" clId="{C52053BD-37B8-4F2D-A14E-6D39D0845DB9}" dt="2025-02-11T18:46:47.150" v="1383"/>
        <pc:sldMkLst>
          <pc:docMk/>
          <pc:sldMk cId="0" sldId="259"/>
        </pc:sldMkLst>
      </pc:sldChg>
      <pc:sldChg chg="del">
        <pc:chgData name="Gabriella  Glener" userId="4087af01-9437-4b67-a99e-79d23ecc2dd4" providerId="ADAL" clId="{C52053BD-37B8-4F2D-A14E-6D39D0845DB9}" dt="2025-02-10T20:42:31.551" v="5" actId="47"/>
        <pc:sldMkLst>
          <pc:docMk/>
          <pc:sldMk cId="0" sldId="260"/>
        </pc:sldMkLst>
      </pc:sldChg>
      <pc:sldChg chg="del">
        <pc:chgData name="Gabriella  Glener" userId="4087af01-9437-4b67-a99e-79d23ecc2dd4" providerId="ADAL" clId="{C52053BD-37B8-4F2D-A14E-6D39D0845DB9}" dt="2025-02-10T20:42:32.334" v="9" actId="47"/>
        <pc:sldMkLst>
          <pc:docMk/>
          <pc:sldMk cId="0" sldId="261"/>
        </pc:sldMkLst>
      </pc:sldChg>
      <pc:sldChg chg="del">
        <pc:chgData name="Gabriella  Glener" userId="4087af01-9437-4b67-a99e-79d23ecc2dd4" providerId="ADAL" clId="{C52053BD-37B8-4F2D-A14E-6D39D0845DB9}" dt="2025-02-10T20:42:35.038" v="22" actId="47"/>
        <pc:sldMkLst>
          <pc:docMk/>
          <pc:sldMk cId="0" sldId="264"/>
        </pc:sldMkLst>
      </pc:sldChg>
      <pc:sldChg chg="modSp add del mod modNotes">
        <pc:chgData name="Gabriella  Glener" userId="4087af01-9437-4b67-a99e-79d23ecc2dd4" providerId="ADAL" clId="{C52053BD-37B8-4F2D-A14E-6D39D0845DB9}" dt="2025-02-11T18:46:47.150" v="1383"/>
        <pc:sldMkLst>
          <pc:docMk/>
          <pc:sldMk cId="0" sldId="266"/>
        </pc:sldMkLst>
      </pc:sldChg>
      <pc:sldChg chg="add del">
        <pc:chgData name="Gabriella  Glener" userId="4087af01-9437-4b67-a99e-79d23ecc2dd4" providerId="ADAL" clId="{C52053BD-37B8-4F2D-A14E-6D39D0845DB9}" dt="2025-02-10T21:19:09.864" v="499" actId="47"/>
        <pc:sldMkLst>
          <pc:docMk/>
          <pc:sldMk cId="0" sldId="267"/>
        </pc:sldMkLst>
      </pc:sldChg>
      <pc:sldChg chg="modSp add del mod">
        <pc:chgData name="Gabriella  Glener" userId="4087af01-9437-4b67-a99e-79d23ecc2dd4" providerId="ADAL" clId="{C52053BD-37B8-4F2D-A14E-6D39D0845DB9}" dt="2025-02-11T18:46:47.150" v="1383"/>
        <pc:sldMkLst>
          <pc:docMk/>
          <pc:sldMk cId="0" sldId="268"/>
        </pc:sld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0" sldId="268"/>
            <ac:spMk id="9" creationId="{00000000-0000-0000-0000-000000000000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0" sldId="268"/>
            <ac:spMk id="11" creationId="{00000000-0000-0000-0000-000000000000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0" sldId="268"/>
            <ac:spMk id="12" creationId="{00000000-0000-0000-0000-000000000000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0" sldId="268"/>
            <ac:spMk id="15" creationId="{00000000-0000-0000-0000-000000000000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0" sldId="268"/>
            <ac:spMk id="18" creationId="{00000000-0000-0000-0000-000000000000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0" sldId="268"/>
            <ac:spMk id="22" creationId="{00000000-0000-0000-0000-000000000000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0" sldId="268"/>
            <ac:spMk id="28" creationId="{7BCEFC11-9E22-5489-211E-E982C85262FF}"/>
          </ac:spMkLst>
        </pc:spChg>
      </pc:sldChg>
      <pc:sldChg chg="del">
        <pc:chgData name="Gabriella  Glener" userId="4087af01-9437-4b67-a99e-79d23ecc2dd4" providerId="ADAL" clId="{C52053BD-37B8-4F2D-A14E-6D39D0845DB9}" dt="2025-02-10T20:42:33.512" v="16" actId="47"/>
        <pc:sldMkLst>
          <pc:docMk/>
          <pc:sldMk cId="0" sldId="270"/>
        </pc:sldMkLst>
      </pc:sldChg>
      <pc:sldChg chg="del">
        <pc:chgData name="Gabriella  Glener" userId="4087af01-9437-4b67-a99e-79d23ecc2dd4" providerId="ADAL" clId="{C52053BD-37B8-4F2D-A14E-6D39D0845DB9}" dt="2025-02-10T20:42:32.097" v="6" actId="47"/>
        <pc:sldMkLst>
          <pc:docMk/>
          <pc:sldMk cId="0" sldId="271"/>
        </pc:sldMkLst>
      </pc:sldChg>
      <pc:sldChg chg="del">
        <pc:chgData name="Gabriella  Glener" userId="4087af01-9437-4b67-a99e-79d23ecc2dd4" providerId="ADAL" clId="{C52053BD-37B8-4F2D-A14E-6D39D0845DB9}" dt="2025-02-10T20:42:32.118" v="7" actId="47"/>
        <pc:sldMkLst>
          <pc:docMk/>
          <pc:sldMk cId="0" sldId="272"/>
        </pc:sldMkLst>
      </pc:sldChg>
      <pc:sldChg chg="del">
        <pc:chgData name="Gabriella  Glener" userId="4087af01-9437-4b67-a99e-79d23ecc2dd4" providerId="ADAL" clId="{C52053BD-37B8-4F2D-A14E-6D39D0845DB9}" dt="2025-02-10T20:42:35.022" v="21" actId="47"/>
        <pc:sldMkLst>
          <pc:docMk/>
          <pc:sldMk cId="629557722" sldId="276"/>
        </pc:sldMkLst>
      </pc:sldChg>
      <pc:sldChg chg="del">
        <pc:chgData name="Gabriella  Glener" userId="4087af01-9437-4b67-a99e-79d23ecc2dd4" providerId="ADAL" clId="{C52053BD-37B8-4F2D-A14E-6D39D0845DB9}" dt="2025-02-10T20:42:30.344" v="3" actId="47"/>
        <pc:sldMkLst>
          <pc:docMk/>
          <pc:sldMk cId="2967517339" sldId="278"/>
        </pc:sldMkLst>
      </pc:sldChg>
      <pc:sldChg chg="del">
        <pc:chgData name="Gabriella  Glener" userId="4087af01-9437-4b67-a99e-79d23ecc2dd4" providerId="ADAL" clId="{C52053BD-37B8-4F2D-A14E-6D39D0845DB9}" dt="2025-02-10T20:42:33.775" v="17" actId="47"/>
        <pc:sldMkLst>
          <pc:docMk/>
          <pc:sldMk cId="3474252849" sldId="280"/>
        </pc:sldMkLst>
      </pc:sldChg>
      <pc:sldChg chg="del">
        <pc:chgData name="Gabriella  Glener" userId="4087af01-9437-4b67-a99e-79d23ecc2dd4" providerId="ADAL" clId="{C52053BD-37B8-4F2D-A14E-6D39D0845DB9}" dt="2025-02-10T20:42:33.495" v="15" actId="47"/>
        <pc:sldMkLst>
          <pc:docMk/>
          <pc:sldMk cId="2420917666" sldId="281"/>
        </pc:sldMkLst>
      </pc:sldChg>
      <pc:sldChg chg="del">
        <pc:chgData name="Gabriella  Glener" userId="4087af01-9437-4b67-a99e-79d23ecc2dd4" providerId="ADAL" clId="{C52053BD-37B8-4F2D-A14E-6D39D0845DB9}" dt="2025-02-10T20:42:27.186" v="1" actId="47"/>
        <pc:sldMkLst>
          <pc:docMk/>
          <pc:sldMk cId="3220450303" sldId="289"/>
        </pc:sldMkLst>
      </pc:sldChg>
      <pc:sldChg chg="del">
        <pc:chgData name="Gabriella  Glener" userId="4087af01-9437-4b67-a99e-79d23ecc2dd4" providerId="ADAL" clId="{C52053BD-37B8-4F2D-A14E-6D39D0845DB9}" dt="2025-02-10T20:42:29.574" v="2" actId="47"/>
        <pc:sldMkLst>
          <pc:docMk/>
          <pc:sldMk cId="4051920610" sldId="290"/>
        </pc:sldMkLst>
      </pc:sldChg>
      <pc:sldChg chg="del">
        <pc:chgData name="Gabriella  Glener" userId="4087af01-9437-4b67-a99e-79d23ecc2dd4" providerId="ADAL" clId="{C52053BD-37B8-4F2D-A14E-6D39D0845DB9}" dt="2025-02-10T20:42:32.133" v="8" actId="47"/>
        <pc:sldMkLst>
          <pc:docMk/>
          <pc:sldMk cId="485856802" sldId="291"/>
        </pc:sldMkLst>
      </pc:sldChg>
      <pc:sldChg chg="del">
        <pc:chgData name="Gabriella  Glener" userId="4087af01-9437-4b67-a99e-79d23ecc2dd4" providerId="ADAL" clId="{C52053BD-37B8-4F2D-A14E-6D39D0845DB9}" dt="2025-02-10T20:42:32.604" v="10" actId="47"/>
        <pc:sldMkLst>
          <pc:docMk/>
          <pc:sldMk cId="1955759853" sldId="293"/>
        </pc:sldMkLst>
      </pc:sldChg>
      <pc:sldChg chg="del">
        <pc:chgData name="Gabriella  Glener" userId="4087af01-9437-4b67-a99e-79d23ecc2dd4" providerId="ADAL" clId="{C52053BD-37B8-4F2D-A14E-6D39D0845DB9}" dt="2025-02-10T20:42:32.632" v="11" actId="47"/>
        <pc:sldMkLst>
          <pc:docMk/>
          <pc:sldMk cId="2826763829" sldId="294"/>
        </pc:sldMkLst>
      </pc:sldChg>
      <pc:sldChg chg="del">
        <pc:chgData name="Gabriella  Glener" userId="4087af01-9437-4b67-a99e-79d23ecc2dd4" providerId="ADAL" clId="{C52053BD-37B8-4F2D-A14E-6D39D0845DB9}" dt="2025-02-10T20:42:32.924" v="12" actId="47"/>
        <pc:sldMkLst>
          <pc:docMk/>
          <pc:sldMk cId="4173201011" sldId="296"/>
        </pc:sldMkLst>
      </pc:sldChg>
      <pc:sldChg chg="del">
        <pc:chgData name="Gabriella  Glener" userId="4087af01-9437-4b67-a99e-79d23ecc2dd4" providerId="ADAL" clId="{C52053BD-37B8-4F2D-A14E-6D39D0845DB9}" dt="2025-02-10T20:42:33.231" v="14" actId="47"/>
        <pc:sldMkLst>
          <pc:docMk/>
          <pc:sldMk cId="3209395398" sldId="297"/>
        </pc:sldMkLst>
      </pc:sldChg>
      <pc:sldChg chg="del">
        <pc:chgData name="Gabriella  Glener" userId="4087af01-9437-4b67-a99e-79d23ecc2dd4" providerId="ADAL" clId="{C52053BD-37B8-4F2D-A14E-6D39D0845DB9}" dt="2025-02-10T20:42:35.221" v="23" actId="47"/>
        <pc:sldMkLst>
          <pc:docMk/>
          <pc:sldMk cId="3042567145" sldId="298"/>
        </pc:sldMkLst>
      </pc:sldChg>
      <pc:sldChg chg="del">
        <pc:chgData name="Gabriella  Glener" userId="4087af01-9437-4b67-a99e-79d23ecc2dd4" providerId="ADAL" clId="{C52053BD-37B8-4F2D-A14E-6D39D0845DB9}" dt="2025-02-10T20:42:33.215" v="13" actId="47"/>
        <pc:sldMkLst>
          <pc:docMk/>
          <pc:sldMk cId="2331547595" sldId="299"/>
        </pc:sldMkLst>
      </pc:sldChg>
      <pc:sldChg chg="del">
        <pc:chgData name="Gabriella  Glener" userId="4087af01-9437-4b67-a99e-79d23ecc2dd4" providerId="ADAL" clId="{C52053BD-37B8-4F2D-A14E-6D39D0845DB9}" dt="2025-02-10T20:42:35.232" v="24" actId="47"/>
        <pc:sldMkLst>
          <pc:docMk/>
          <pc:sldMk cId="1205674047" sldId="300"/>
        </pc:sldMkLst>
      </pc:sldChg>
      <pc:sldChg chg="addSp delSp modSp add mod modNotes">
        <pc:chgData name="Gabriella  Glener" userId="4087af01-9437-4b67-a99e-79d23ecc2dd4" providerId="ADAL" clId="{C52053BD-37B8-4F2D-A14E-6D39D0845DB9}" dt="2025-02-11T18:46:47.150" v="1383"/>
        <pc:sldMkLst>
          <pc:docMk/>
          <pc:sldMk cId="1754481527" sldId="350"/>
        </pc:sldMkLst>
      </pc:sldChg>
      <pc:sldChg chg="delSp add del mod">
        <pc:chgData name="Gabriella  Glener" userId="4087af01-9437-4b67-a99e-79d23ecc2dd4" providerId="ADAL" clId="{C52053BD-37B8-4F2D-A14E-6D39D0845DB9}" dt="2025-02-10T20:49:22.413" v="84" actId="47"/>
        <pc:sldMkLst>
          <pc:docMk/>
          <pc:sldMk cId="2463574101" sldId="378"/>
        </pc:sldMkLst>
      </pc:sldChg>
      <pc:sldChg chg="delSp modSp add mod modClrScheme chgLayout">
        <pc:chgData name="Gabriella  Glener" userId="4087af01-9437-4b67-a99e-79d23ecc2dd4" providerId="ADAL" clId="{C52053BD-37B8-4F2D-A14E-6D39D0845DB9}" dt="2025-02-11T18:46:47.150" v="1383"/>
        <pc:sldMkLst>
          <pc:docMk/>
          <pc:sldMk cId="96241246" sldId="3117"/>
        </pc:sldMkLst>
      </pc:sldChg>
      <pc:sldChg chg="delSp modSp add mod modClrScheme chgLayout">
        <pc:chgData name="Gabriella  Glener" userId="4087af01-9437-4b67-a99e-79d23ecc2dd4" providerId="ADAL" clId="{C52053BD-37B8-4F2D-A14E-6D39D0845DB9}" dt="2025-02-11T18:46:47.150" v="1383"/>
        <pc:sldMkLst>
          <pc:docMk/>
          <pc:sldMk cId="4282479939" sldId="3122"/>
        </pc:sldMkLst>
      </pc:sldChg>
      <pc:sldChg chg="modSp add">
        <pc:chgData name="Gabriella  Glener" userId="4087af01-9437-4b67-a99e-79d23ecc2dd4" providerId="ADAL" clId="{C52053BD-37B8-4F2D-A14E-6D39D0845DB9}" dt="2025-02-11T18:46:47.150" v="1383"/>
        <pc:sldMkLst>
          <pc:docMk/>
          <pc:sldMk cId="3603456237" sldId="3125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4014699976" sldId="3153"/>
        </pc:sldMkLst>
      </pc:sldChg>
      <pc:sldChg chg="addSp delSp modSp add mod modNotes">
        <pc:chgData name="Gabriella  Glener" userId="4087af01-9437-4b67-a99e-79d23ecc2dd4" providerId="ADAL" clId="{C52053BD-37B8-4F2D-A14E-6D39D0845DB9}" dt="2025-02-11T18:46:47.150" v="1383"/>
        <pc:sldMkLst>
          <pc:docMk/>
          <pc:sldMk cId="2814740077" sldId="3154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2843531375" sldId="3174"/>
        </pc:sldMkLst>
      </pc:sldChg>
      <pc:sldChg chg="addSp delSp modSp add mod modNotes">
        <pc:chgData name="Gabriella  Glener" userId="4087af01-9437-4b67-a99e-79d23ecc2dd4" providerId="ADAL" clId="{C52053BD-37B8-4F2D-A14E-6D39D0845DB9}" dt="2025-02-11T18:46:47.150" v="1383"/>
        <pc:sldMkLst>
          <pc:docMk/>
          <pc:sldMk cId="3311996411" sldId="3176"/>
        </pc:sldMkLst>
      </pc:sldChg>
      <pc:sldChg chg="add del">
        <pc:chgData name="Gabriella  Glener" userId="4087af01-9437-4b67-a99e-79d23ecc2dd4" providerId="ADAL" clId="{C52053BD-37B8-4F2D-A14E-6D39D0845DB9}" dt="2025-02-10T20:56:53.140" v="153" actId="47"/>
        <pc:sldMkLst>
          <pc:docMk/>
          <pc:sldMk cId="3514074617" sldId="3185"/>
        </pc:sldMkLst>
      </pc:sldChg>
      <pc:sldChg chg="modSp add">
        <pc:chgData name="Gabriella  Glener" userId="4087af01-9437-4b67-a99e-79d23ecc2dd4" providerId="ADAL" clId="{C52053BD-37B8-4F2D-A14E-6D39D0845DB9}" dt="2025-02-11T18:46:47.150" v="1383"/>
        <pc:sldMkLst>
          <pc:docMk/>
          <pc:sldMk cId="1610205618" sldId="3204"/>
        </pc:sldMkLst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2462343659" sldId="3216"/>
        </pc:sldMkLst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4141666792" sldId="3217"/>
        </pc:sld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4141666792" sldId="3217"/>
            <ac:spMk id="3" creationId="{C6F701CF-9F68-49B0-AD26-34FFA47E8E00}"/>
          </ac:spMkLst>
        </pc:spChg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2440392785" sldId="3230"/>
        </pc:sld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2440392785" sldId="3230"/>
            <ac:spMk id="2" creationId="{82DD47CB-5C4C-4AB0-96EA-7B64FA262DE4}"/>
          </ac:spMkLst>
        </pc:spChg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2005516663" sldId="3232"/>
        </pc:sldMkLst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4256334612" sldId="3233"/>
        </pc:sldMkLst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3818692180" sldId="3234"/>
        </pc:sld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3818692180" sldId="3234"/>
            <ac:spMk id="2" creationId="{5AE836F2-7DE1-48FB-8F65-6D4771116569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3818692180" sldId="3234"/>
            <ac:spMk id="3" creationId="{6C3BF27F-FFBE-44B1-B201-8A63ECEB804F}"/>
          </ac:spMkLst>
        </pc:spChg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1175999964" sldId="3235"/>
        </pc:sldMkLst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829394122" sldId="3236"/>
        </pc:sldMkLst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1487059374" sldId="3237"/>
        </pc:sldMkLst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3760599266" sldId="3238"/>
        </pc:sld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3760599266" sldId="3238"/>
            <ac:spMk id="2" creationId="{46720068-CFA3-41B7-A435-B145470BDACA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3760599266" sldId="3238"/>
            <ac:spMk id="3" creationId="{EDCA9CAC-9480-4383-A286-96F06775D971}"/>
          </ac:spMkLst>
        </pc:spChg>
      </pc:sldChg>
      <pc:sldChg chg="delSp modSp add mod modClrScheme chgLayout">
        <pc:chgData name="Gabriella  Glener" userId="4087af01-9437-4b67-a99e-79d23ecc2dd4" providerId="ADAL" clId="{C52053BD-37B8-4F2D-A14E-6D39D0845DB9}" dt="2025-02-11T18:46:47.150" v="1383"/>
        <pc:sldMkLst>
          <pc:docMk/>
          <pc:sldMk cId="2124056586" sldId="3241"/>
        </pc:sldMkLst>
      </pc:sldChg>
      <pc:sldChg chg="delSp modSp add mod modClrScheme chgLayout">
        <pc:chgData name="Gabriella  Glener" userId="4087af01-9437-4b67-a99e-79d23ecc2dd4" providerId="ADAL" clId="{C52053BD-37B8-4F2D-A14E-6D39D0845DB9}" dt="2025-02-11T18:46:47.150" v="1383"/>
        <pc:sldMkLst>
          <pc:docMk/>
          <pc:sldMk cId="2120325571" sldId="3245"/>
        </pc:sldMkLst>
      </pc:sldChg>
      <pc:sldChg chg="addSp delSp modSp add mod setBg">
        <pc:chgData name="Gabriella  Glener" userId="4087af01-9437-4b67-a99e-79d23ecc2dd4" providerId="ADAL" clId="{C52053BD-37B8-4F2D-A14E-6D39D0845DB9}" dt="2025-02-11T18:46:47.150" v="1383"/>
        <pc:sldMkLst>
          <pc:docMk/>
          <pc:sldMk cId="4038716671" sldId="3253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3073570747" sldId="3259"/>
        </pc:sld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3073570747" sldId="3259"/>
            <ac:spMk id="2" creationId="{D5DC4D10-EC51-4401-8B11-138EA0024F5E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3073570747" sldId="3259"/>
            <ac:spMk id="3" creationId="{C9F23C7F-4A55-4BE7-B721-166115A7712F}"/>
          </ac:spMkLst>
        </pc:spChg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4160408362" sldId="3261"/>
        </pc:sld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4160408362" sldId="3261"/>
            <ac:spMk id="2" creationId="{5F2788CF-C498-4329-B8F1-9EF7D2381869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4160408362" sldId="3261"/>
            <ac:spMk id="3" creationId="{28F7B2F6-63BB-49B4-9EB5-B3A7418F3150}"/>
          </ac:spMkLst>
        </pc:spChg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192996955" sldId="3262"/>
        </pc:sld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192996955" sldId="3262"/>
            <ac:spMk id="2" creationId="{407778E3-C0F2-4B96-A2BF-F5AD8742C446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192996955" sldId="3262"/>
            <ac:spMk id="3" creationId="{2FD90DE5-DEFC-46D5-B62F-BDA76ADA01E2}"/>
          </ac:spMkLst>
        </pc:spChg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2979264168" sldId="3304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740803398" sldId="3305"/>
        </pc:sldMkLst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2980879071" sldId="3309"/>
        </pc:sld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2980879071" sldId="3309"/>
            <ac:spMk id="2" creationId="{E3346ECF-80FF-49FD-B3E6-DC8D3CF3BC70}"/>
          </ac:spMkLst>
        </pc:spChg>
      </pc:sldChg>
      <pc:sldChg chg="addSp delSp modSp add mod modNotes">
        <pc:chgData name="Gabriella  Glener" userId="4087af01-9437-4b67-a99e-79d23ecc2dd4" providerId="ADAL" clId="{C52053BD-37B8-4F2D-A14E-6D39D0845DB9}" dt="2025-02-11T18:46:47.150" v="1383"/>
        <pc:sldMkLst>
          <pc:docMk/>
          <pc:sldMk cId="3819069844" sldId="3310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1440883269" sldId="3311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425115220" sldId="3313"/>
        </pc:sldMkLst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204007127" sldId="3318"/>
        </pc:sld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204007127" sldId="3318"/>
            <ac:spMk id="2" creationId="{66408757-6950-4B14-963B-6D260668641C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k cId="204007127" sldId="3318"/>
            <ac:spMk id="3" creationId="{2C6626CF-20C5-4B29-A8B9-B543254B92AD}"/>
          </ac:spMkLst>
        </pc:spChg>
      </pc:sldChg>
      <pc:sldChg chg="addSp delSp modSp add mod modNotes">
        <pc:chgData name="Gabriella  Glener" userId="4087af01-9437-4b67-a99e-79d23ecc2dd4" providerId="ADAL" clId="{C52053BD-37B8-4F2D-A14E-6D39D0845DB9}" dt="2025-02-11T18:46:47.150" v="1383"/>
        <pc:sldMkLst>
          <pc:docMk/>
          <pc:sldMk cId="185959471" sldId="3320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749527245" sldId="3321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1375457105" sldId="3328"/>
        </pc:sldMkLst>
      </pc:sldChg>
      <pc:sldChg chg="add del">
        <pc:chgData name="Gabriella  Glener" userId="4087af01-9437-4b67-a99e-79d23ecc2dd4" providerId="ADAL" clId="{C52053BD-37B8-4F2D-A14E-6D39D0845DB9}" dt="2025-02-10T20:56:48.304" v="152" actId="47"/>
        <pc:sldMkLst>
          <pc:docMk/>
          <pc:sldMk cId="2411836879" sldId="3332"/>
        </pc:sldMkLst>
      </pc:sldChg>
      <pc:sldChg chg="modSp add">
        <pc:chgData name="Gabriella  Glener" userId="4087af01-9437-4b67-a99e-79d23ecc2dd4" providerId="ADAL" clId="{C52053BD-37B8-4F2D-A14E-6D39D0845DB9}" dt="2025-02-11T18:46:47.150" v="1383"/>
        <pc:sldMkLst>
          <pc:docMk/>
          <pc:sldMk cId="3650251222" sldId="3334"/>
        </pc:sldMkLst>
      </pc:sldChg>
      <pc:sldChg chg="modSp add">
        <pc:chgData name="Gabriella  Glener" userId="4087af01-9437-4b67-a99e-79d23ecc2dd4" providerId="ADAL" clId="{C52053BD-37B8-4F2D-A14E-6D39D0845DB9}" dt="2025-02-11T18:46:47.150" v="1383"/>
        <pc:sldMkLst>
          <pc:docMk/>
          <pc:sldMk cId="3770283345" sldId="3335"/>
        </pc:sldMkLst>
      </pc:sldChg>
      <pc:sldChg chg="modSp add">
        <pc:chgData name="Gabriella  Glener" userId="4087af01-9437-4b67-a99e-79d23ecc2dd4" providerId="ADAL" clId="{C52053BD-37B8-4F2D-A14E-6D39D0845DB9}" dt="2025-02-11T18:46:47.150" v="1383"/>
        <pc:sldMkLst>
          <pc:docMk/>
          <pc:sldMk cId="897417230" sldId="3336"/>
        </pc:sldMkLst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2992255593" sldId="3337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505062315" sldId="3338"/>
        </pc:sldMkLst>
      </pc:sldChg>
      <pc:sldChg chg="add del">
        <pc:chgData name="Gabriella  Glener" userId="4087af01-9437-4b67-a99e-79d23ecc2dd4" providerId="ADAL" clId="{C52053BD-37B8-4F2D-A14E-6D39D0845DB9}" dt="2025-02-10T20:57:09.527" v="155" actId="47"/>
        <pc:sldMkLst>
          <pc:docMk/>
          <pc:sldMk cId="1082845165" sldId="3339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1313959465" sldId="3340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431746583" sldId="3341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1591848170" sldId="3342"/>
        </pc:sldMkLst>
      </pc:sldChg>
      <pc:sldChg chg="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993624116" sldId="3343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1607053844" sldId="3344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579184751" sldId="3345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4030519999" sldId="3349"/>
        </pc:sldMkLst>
      </pc:sldChg>
      <pc:sldChg chg="add del">
        <pc:chgData name="Gabriella  Glener" userId="4087af01-9437-4b67-a99e-79d23ecc2dd4" providerId="ADAL" clId="{C52053BD-37B8-4F2D-A14E-6D39D0845DB9}" dt="2025-02-10T20:49:27.153" v="86" actId="47"/>
        <pc:sldMkLst>
          <pc:docMk/>
          <pc:sldMk cId="2455200206" sldId="3350"/>
        </pc:sldMkLst>
      </pc:sldChg>
      <pc:sldChg chg="add del">
        <pc:chgData name="Gabriella  Glener" userId="4087af01-9437-4b67-a99e-79d23ecc2dd4" providerId="ADAL" clId="{C52053BD-37B8-4F2D-A14E-6D39D0845DB9}" dt="2025-02-10T20:50:16.668" v="121" actId="47"/>
        <pc:sldMkLst>
          <pc:docMk/>
          <pc:sldMk cId="1710434222" sldId="3351"/>
        </pc:sldMkLst>
      </pc:sldChg>
      <pc:sldChg chg="add del">
        <pc:chgData name="Gabriella  Glener" userId="4087af01-9437-4b67-a99e-79d23ecc2dd4" providerId="ADAL" clId="{C52053BD-37B8-4F2D-A14E-6D39D0845DB9}" dt="2025-02-10T20:50:17.813" v="122" actId="47"/>
        <pc:sldMkLst>
          <pc:docMk/>
          <pc:sldMk cId="2407124520" sldId="3352"/>
        </pc:sldMkLst>
      </pc:sldChg>
      <pc:sldChg chg="delSp modSp add del mod">
        <pc:chgData name="Gabriella  Glener" userId="4087af01-9437-4b67-a99e-79d23ecc2dd4" providerId="ADAL" clId="{C52053BD-37B8-4F2D-A14E-6D39D0845DB9}" dt="2025-02-11T18:32:01.374" v="1378" actId="47"/>
        <pc:sldMkLst>
          <pc:docMk/>
          <pc:sldMk cId="1135910730" sldId="3353"/>
        </pc:sldMkLst>
      </pc:sldChg>
      <pc:sldChg chg="modSp add">
        <pc:chgData name="Gabriella  Glener" userId="4087af01-9437-4b67-a99e-79d23ecc2dd4" providerId="ADAL" clId="{C52053BD-37B8-4F2D-A14E-6D39D0845DB9}" dt="2025-02-11T18:46:47.150" v="1383"/>
        <pc:sldMkLst>
          <pc:docMk/>
          <pc:sldMk cId="128600801" sldId="3354"/>
        </pc:sldMkLst>
      </pc:sldChg>
      <pc:sldChg chg="add del">
        <pc:chgData name="Gabriella  Glener" userId="4087af01-9437-4b67-a99e-79d23ecc2dd4" providerId="ADAL" clId="{C52053BD-37B8-4F2D-A14E-6D39D0845DB9}" dt="2025-02-10T21:12:29.376" v="433" actId="47"/>
        <pc:sldMkLst>
          <pc:docMk/>
          <pc:sldMk cId="1182914916" sldId="3354"/>
        </pc:sldMkLst>
      </pc:sldChg>
      <pc:sldChg chg="delSp add del mod">
        <pc:chgData name="Gabriella  Glener" userId="4087af01-9437-4b67-a99e-79d23ecc2dd4" providerId="ADAL" clId="{C52053BD-37B8-4F2D-A14E-6D39D0845DB9}" dt="2025-02-10T20:52:57.437" v="148" actId="47"/>
        <pc:sldMkLst>
          <pc:docMk/>
          <pc:sldMk cId="2536106003" sldId="3354"/>
        </pc:sldMkLst>
      </pc:sldChg>
      <pc:sldChg chg="delSp add del mod">
        <pc:chgData name="Gabriella  Glener" userId="4087af01-9437-4b67-a99e-79d23ecc2dd4" providerId="ADAL" clId="{C52053BD-37B8-4F2D-A14E-6D39D0845DB9}" dt="2025-02-10T20:52:58.271" v="149" actId="47"/>
        <pc:sldMkLst>
          <pc:docMk/>
          <pc:sldMk cId="2302746460" sldId="3355"/>
        </pc:sldMkLst>
      </pc:sldChg>
      <pc:sldChg chg="add del">
        <pc:chgData name="Gabriella  Glener" userId="4087af01-9437-4b67-a99e-79d23ecc2dd4" providerId="ADAL" clId="{C52053BD-37B8-4F2D-A14E-6D39D0845DB9}" dt="2025-02-10T21:12:30.389" v="434" actId="47"/>
        <pc:sldMkLst>
          <pc:docMk/>
          <pc:sldMk cId="3186147289" sldId="3355"/>
        </pc:sldMkLst>
      </pc:sldChg>
      <pc:sldChg chg="modSp add">
        <pc:chgData name="Gabriella  Glener" userId="4087af01-9437-4b67-a99e-79d23ecc2dd4" providerId="ADAL" clId="{C52053BD-37B8-4F2D-A14E-6D39D0845DB9}" dt="2025-02-11T18:46:47.150" v="1383"/>
        <pc:sldMkLst>
          <pc:docMk/>
          <pc:sldMk cId="3268108277" sldId="3355"/>
        </pc:sldMkLst>
      </pc:sldChg>
      <pc:sldChg chg="addSp delSp modSp add del mod">
        <pc:chgData name="Gabriella  Glener" userId="4087af01-9437-4b67-a99e-79d23ecc2dd4" providerId="ADAL" clId="{C52053BD-37B8-4F2D-A14E-6D39D0845DB9}" dt="2025-02-10T21:15:05.277" v="492" actId="47"/>
        <pc:sldMkLst>
          <pc:docMk/>
          <pc:sldMk cId="1072004611" sldId="3356"/>
        </pc:sldMkLst>
      </pc:sldChg>
      <pc:sldChg chg="add del">
        <pc:chgData name="Gabriella  Glener" userId="4087af01-9437-4b67-a99e-79d23ecc2dd4" providerId="ADAL" clId="{C52053BD-37B8-4F2D-A14E-6D39D0845DB9}" dt="2025-02-10T21:31:08.712" v="889" actId="47"/>
        <pc:sldMkLst>
          <pc:docMk/>
          <pc:sldMk cId="2882515159" sldId="3357"/>
        </pc:sldMkLst>
      </pc:sldChg>
      <pc:sldChg chg="add del">
        <pc:chgData name="Gabriella  Glener" userId="4087af01-9437-4b67-a99e-79d23ecc2dd4" providerId="ADAL" clId="{C52053BD-37B8-4F2D-A14E-6D39D0845DB9}" dt="2025-02-10T21:18:47.011" v="497" actId="47"/>
        <pc:sldMkLst>
          <pc:docMk/>
          <pc:sldMk cId="4137515348" sldId="3357"/>
        </pc:sldMkLst>
      </pc:sldChg>
      <pc:sldChg chg="modSp add modNotes">
        <pc:chgData name="Gabriella  Glener" userId="4087af01-9437-4b67-a99e-79d23ecc2dd4" providerId="ADAL" clId="{C52053BD-37B8-4F2D-A14E-6D39D0845DB9}" dt="2025-02-11T18:46:47.150" v="1383"/>
        <pc:sldMkLst>
          <pc:docMk/>
          <pc:sldMk cId="1976217168" sldId="3358"/>
        </pc:sldMkLst>
      </pc:sldChg>
      <pc:sldChg chg="add del">
        <pc:chgData name="Gabriella  Glener" userId="4087af01-9437-4b67-a99e-79d23ecc2dd4" providerId="ADAL" clId="{C52053BD-37B8-4F2D-A14E-6D39D0845DB9}" dt="2025-02-10T21:22:22.472" v="541" actId="47"/>
        <pc:sldMkLst>
          <pc:docMk/>
          <pc:sldMk cId="1568772867" sldId="3359"/>
        </pc:sldMkLst>
      </pc:sldChg>
      <pc:sldChg chg="modSp add">
        <pc:chgData name="Gabriella  Glener" userId="4087af01-9437-4b67-a99e-79d23ecc2dd4" providerId="ADAL" clId="{C52053BD-37B8-4F2D-A14E-6D39D0845DB9}" dt="2025-02-11T18:46:47.150" v="1383"/>
        <pc:sldMkLst>
          <pc:docMk/>
          <pc:sldMk cId="3355739224" sldId="3359"/>
        </pc:sldMkLst>
      </pc:sldChg>
      <pc:sldChg chg="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191858815" sldId="3360"/>
        </pc:sldMkLst>
      </pc:sldChg>
      <pc:sldChg chg="modSp add">
        <pc:chgData name="Gabriella  Glener" userId="4087af01-9437-4b67-a99e-79d23ecc2dd4" providerId="ADAL" clId="{C52053BD-37B8-4F2D-A14E-6D39D0845DB9}" dt="2025-02-11T18:46:47.150" v="1383"/>
        <pc:sldMkLst>
          <pc:docMk/>
          <pc:sldMk cId="1087970583" sldId="3361"/>
        </pc:sldMkLst>
      </pc:sldChg>
      <pc:sldChg chg="add del">
        <pc:chgData name="Gabriella  Glener" userId="4087af01-9437-4b67-a99e-79d23ecc2dd4" providerId="ADAL" clId="{C52053BD-37B8-4F2D-A14E-6D39D0845DB9}" dt="2025-02-10T21:38:36.393" v="1060" actId="47"/>
        <pc:sldMkLst>
          <pc:docMk/>
          <pc:sldMk cId="1128338923" sldId="3362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2525767690" sldId="3363"/>
        </pc:sldMkLst>
      </pc:sldChg>
      <pc:sldChg chg="add del">
        <pc:chgData name="Gabriella  Glener" userId="4087af01-9437-4b67-a99e-79d23ecc2dd4" providerId="ADAL" clId="{C52053BD-37B8-4F2D-A14E-6D39D0845DB9}" dt="2025-02-10T21:43:27.672" v="1244" actId="47"/>
        <pc:sldMkLst>
          <pc:docMk/>
          <pc:sldMk cId="3075660079" sldId="3364"/>
        </pc:sldMkLst>
      </pc:sldChg>
      <pc:sldChg chg="addSp delSp modSp add del mod">
        <pc:chgData name="Gabriella  Glener" userId="4087af01-9437-4b67-a99e-79d23ecc2dd4" providerId="ADAL" clId="{C52053BD-37B8-4F2D-A14E-6D39D0845DB9}" dt="2025-02-10T21:48:14.751" v="1375" actId="2696"/>
        <pc:sldMkLst>
          <pc:docMk/>
          <pc:sldMk cId="3003414061" sldId="3365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1911099782" sldId="3366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1519558964" sldId="3367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2194477332" sldId="3368"/>
        </pc:sldMkLst>
      </pc:sldChg>
      <pc:sldChg chg="addSp delSp modSp add mod">
        <pc:chgData name="Gabriella  Glener" userId="4087af01-9437-4b67-a99e-79d23ecc2dd4" providerId="ADAL" clId="{C52053BD-37B8-4F2D-A14E-6D39D0845DB9}" dt="2025-02-11T18:46:47.150" v="1383"/>
        <pc:sldMkLst>
          <pc:docMk/>
          <pc:sldMk cId="1183053226" sldId="3369"/>
        </pc:sldMkLst>
      </pc:sldChg>
      <pc:sldChg chg="modSp add">
        <pc:chgData name="Gabriella  Glener" userId="4087af01-9437-4b67-a99e-79d23ecc2dd4" providerId="ADAL" clId="{C52053BD-37B8-4F2D-A14E-6D39D0845DB9}" dt="2025-02-11T18:46:47.150" v="1383"/>
        <pc:sldMkLst>
          <pc:docMk/>
          <pc:sldMk cId="1413016183" sldId="3370"/>
        </pc:sldMkLst>
      </pc:sldChg>
      <pc:sldChg chg="modSp add">
        <pc:chgData name="Gabriella  Glener" userId="4087af01-9437-4b67-a99e-79d23ecc2dd4" providerId="ADAL" clId="{C52053BD-37B8-4F2D-A14E-6D39D0845DB9}" dt="2025-02-11T18:46:47.150" v="1383"/>
        <pc:sldMkLst>
          <pc:docMk/>
          <pc:sldMk cId="630627756" sldId="3371"/>
        </pc:sldMkLst>
      </pc:sldChg>
      <pc:sldChg chg="add del">
        <pc:chgData name="Gabriella  Glener" userId="4087af01-9437-4b67-a99e-79d23ecc2dd4" providerId="ADAL" clId="{C52053BD-37B8-4F2D-A14E-6D39D0845DB9}" dt="2025-02-10T21:39:33.840" v="1081"/>
        <pc:sldMkLst>
          <pc:docMk/>
          <pc:sldMk cId="2899442398" sldId="3371"/>
        </pc:sldMkLst>
      </pc:sldChg>
      <pc:sldChg chg="add del">
        <pc:chgData name="Gabriella  Glener" userId="4087af01-9437-4b67-a99e-79d23ecc2dd4" providerId="ADAL" clId="{C52053BD-37B8-4F2D-A14E-6D39D0845DB9}" dt="2025-02-10T21:39:25.246" v="1077"/>
        <pc:sldMkLst>
          <pc:docMk/>
          <pc:sldMk cId="3141960901" sldId="3371"/>
        </pc:sldMkLst>
      </pc:sldChg>
      <pc:sldChg chg="add del">
        <pc:chgData name="Gabriella  Glener" userId="4087af01-9437-4b67-a99e-79d23ecc2dd4" providerId="ADAL" clId="{C52053BD-37B8-4F2D-A14E-6D39D0845DB9}" dt="2025-02-10T21:39:30.576" v="1079"/>
        <pc:sldMkLst>
          <pc:docMk/>
          <pc:sldMk cId="3399148420" sldId="3371"/>
        </pc:sldMkLst>
      </pc:sldChg>
      <pc:sldChg chg="add del">
        <pc:chgData name="Gabriella  Glener" userId="4087af01-9437-4b67-a99e-79d23ecc2dd4" providerId="ADAL" clId="{C52053BD-37B8-4F2D-A14E-6D39D0845DB9}" dt="2025-02-10T21:43:57.364" v="1251"/>
        <pc:sldMkLst>
          <pc:docMk/>
          <pc:sldMk cId="285925276" sldId="3372"/>
        </pc:sldMkLst>
      </pc:sldChg>
      <pc:sldChg chg="modSp add modNotes">
        <pc:chgData name="Gabriella  Glener" userId="4087af01-9437-4b67-a99e-79d23ecc2dd4" providerId="ADAL" clId="{C52053BD-37B8-4F2D-A14E-6D39D0845DB9}" dt="2025-02-11T18:46:47.150" v="1383"/>
        <pc:sldMkLst>
          <pc:docMk/>
          <pc:sldMk cId="3600775298" sldId="3372"/>
        </pc:sldMkLst>
      </pc:sldChg>
      <pc:sldMasterChg chg="modSp modSldLayout">
        <pc:chgData name="Gabriella  Glener" userId="4087af01-9437-4b67-a99e-79d23ecc2dd4" providerId="ADAL" clId="{C52053BD-37B8-4F2D-A14E-6D39D0845DB9}" dt="2025-02-11T18:46:47.150" v="1383"/>
        <pc:sldMasterMkLst>
          <pc:docMk/>
          <pc:sldMasterMk cId="3775438803" sldId="2147483871"/>
        </pc:sldMaster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3775438803" sldId="2147483871"/>
            <ac:spMk id="2" creationId="{478F994D-0F09-5031-BFA3-785F16178DB0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3775438803" sldId="2147483871"/>
            <ac:spMk id="3" creationId="{78B89C3C-6414-651F-171E-1466E9BA6880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3775438803" sldId="2147483871"/>
            <ac:spMk id="4" creationId="{726FA10C-59C5-C87D-4CB8-FA9F064D1D9F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3775438803" sldId="2147483871"/>
            <ac:spMk id="5" creationId="{A6F26DA2-A315-D96D-72C3-67CDC0C5728E}"/>
          </ac:spMkLst>
        </pc:sp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3775438803" sldId="2147483871"/>
            <pc:sldLayoutMk cId="3959563452" sldId="2147483872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3959563452" sldId="2147483872"/>
              <ac:spMk id="2" creationId="{F953719E-E951-EA37-20A0-A53AAC2C5535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3959563452" sldId="2147483872"/>
              <ac:spMk id="3" creationId="{88974463-B3ED-FD7F-FAAC-6C8BEA36D763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3775438803" sldId="2147483871"/>
            <pc:sldLayoutMk cId="3042847520" sldId="2147483874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3042847520" sldId="2147483874"/>
              <ac:spMk id="2" creationId="{54A89FAB-540E-A8B0-767E-7D477AB28063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3042847520" sldId="2147483874"/>
              <ac:spMk id="3" creationId="{C55893B1-1DE0-2D25-F2EF-24C4E3DF040E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3775438803" sldId="2147483871"/>
            <pc:sldLayoutMk cId="2593723588" sldId="2147483875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2593723588" sldId="2147483875"/>
              <ac:spMk id="3" creationId="{8DCEAA0B-8173-C5B9-06B9-F83E2C98C43F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2593723588" sldId="2147483875"/>
              <ac:spMk id="4" creationId="{C2BBACA4-1D9D-9B59-8867-78343B463525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3775438803" sldId="2147483871"/>
            <pc:sldLayoutMk cId="1354309318" sldId="2147483876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1354309318" sldId="2147483876"/>
              <ac:spMk id="2" creationId="{3E82ABC5-04F5-6A3B-8C26-828910839322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1354309318" sldId="2147483876"/>
              <ac:spMk id="3" creationId="{001568B6-C8BA-8045-CD76-1F14D9E00B0E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1354309318" sldId="2147483876"/>
              <ac:spMk id="4" creationId="{E9FF534E-10A7-FA7C-69A1-522C5CCF0FEF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1354309318" sldId="2147483876"/>
              <ac:spMk id="5" creationId="{3B6943F0-73C0-E036-3A88-2586CBAC787E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1354309318" sldId="2147483876"/>
              <ac:spMk id="6" creationId="{DB21BC54-67A1-76BC-101E-9FF33E1867FF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3775438803" sldId="2147483871"/>
            <pc:sldLayoutMk cId="3052167386" sldId="2147483879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3052167386" sldId="2147483879"/>
              <ac:spMk id="2" creationId="{2C1851FA-F1F4-1509-6DFF-BAB46A3453B8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3052167386" sldId="2147483879"/>
              <ac:spMk id="3" creationId="{474BE518-FC29-0FC1-30ED-E0563D6FBADC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3052167386" sldId="2147483879"/>
              <ac:spMk id="4" creationId="{462F9A61-BCDF-C68E-E06E-7FE7F7A02578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3775438803" sldId="2147483871"/>
            <pc:sldLayoutMk cId="4142932237" sldId="2147483880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4142932237" sldId="2147483880"/>
              <ac:spMk id="2" creationId="{8FB950A4-6452-373C-57F8-CF5970226A22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4142932237" sldId="2147483880"/>
              <ac:spMk id="3" creationId="{0ABA3DD2-023E-AFF7-5918-1B386F518B56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4142932237" sldId="2147483880"/>
              <ac:spMk id="4" creationId="{212A8BFB-74F7-F0CB-E763-BB811C08203E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3775438803" sldId="2147483871"/>
            <pc:sldLayoutMk cId="1258498603" sldId="2147483882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1258498603" sldId="2147483882"/>
              <ac:spMk id="2" creationId="{46789933-E6E7-1A1F-F4FF-0079882DFA14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3775438803" sldId="2147483871"/>
              <pc:sldLayoutMk cId="1258498603" sldId="2147483882"/>
              <ac:spMk id="3" creationId="{86084B06-8863-2F98-7BC8-0491A770271E}"/>
            </ac:spMkLst>
          </pc:spChg>
        </pc:sldLayoutChg>
      </pc:sldMasterChg>
      <pc:sldMasterChg chg="addSp delSp modSp add del mod addSldLayout delSldLayout modSldLayout">
        <pc:chgData name="Gabriella  Glener" userId="4087af01-9437-4b67-a99e-79d23ecc2dd4" providerId="ADAL" clId="{C52053BD-37B8-4F2D-A14E-6D39D0845DB9}" dt="2025-02-11T18:46:47.150" v="1383"/>
        <pc:sldMasterMkLst>
          <pc:docMk/>
          <pc:sldMasterMk cId="614093195" sldId="2147483884"/>
        </pc:sldMaster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614093195" sldId="2147483884"/>
            <ac:spMk id="10" creationId="{E4FF3E66-C373-B51E-E3F5-75E9FA4D3747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614093195" sldId="2147483884"/>
            <ac:spMk id="12" creationId="{B5143F75-1D70-012E-AD7B-0FD459613785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614093195" sldId="2147483884"/>
            <ac:spMk id="14" creationId="{4D3E9EAE-80BD-A45A-34A9-259CC00E2376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614093195" sldId="2147483884"/>
            <ac:spMk id="15" creationId="{60D2A841-9553-3734-C09C-6292305E66E3}"/>
          </ac:spMkLst>
        </pc:spChg>
        <pc:grpChg chg="mod">
          <ac:chgData name="Gabriella  Glener" userId="4087af01-9437-4b67-a99e-79d23ecc2dd4" providerId="ADAL" clId="{C52053BD-37B8-4F2D-A14E-6D39D0845DB9}" dt="2025-02-11T18:46:47.150" v="1383"/>
          <ac:grpSpMkLst>
            <pc:docMk/>
            <pc:sldMasterMk cId="614093195" sldId="2147483884"/>
            <ac:grpSpMk id="9" creationId="{A37B0D51-D591-A49A-5BC3-5075000BB292}"/>
          </ac:grpSpMkLst>
        </pc:grpChg>
        <pc:grpChg chg="mod">
          <ac:chgData name="Gabriella  Glener" userId="4087af01-9437-4b67-a99e-79d23ecc2dd4" providerId="ADAL" clId="{C52053BD-37B8-4F2D-A14E-6D39D0845DB9}" dt="2025-02-11T18:46:47.150" v="1383"/>
          <ac:grpSpMkLst>
            <pc:docMk/>
            <pc:sldMasterMk cId="614093195" sldId="2147483884"/>
            <ac:grpSpMk id="11" creationId="{2B65C914-8C4A-8DD3-DCF1-752F7E05BD78}"/>
          </ac:grpSpMkLst>
        </pc:grpChg>
        <pc:grpChg chg="mod">
          <ac:chgData name="Gabriella  Glener" userId="4087af01-9437-4b67-a99e-79d23ecc2dd4" providerId="ADAL" clId="{C52053BD-37B8-4F2D-A14E-6D39D0845DB9}" dt="2025-02-11T18:46:47.150" v="1383"/>
          <ac:grpSpMkLst>
            <pc:docMk/>
            <pc:sldMasterMk cId="614093195" sldId="2147483884"/>
            <ac:grpSpMk id="13" creationId="{46B9D6FC-FB8A-8E56-4AFB-479DD4818BCF}"/>
          </ac:grpSpMkLst>
        </pc:grpChg>
        <pc:picChg chg="mod">
          <ac:chgData name="Gabriella  Glener" userId="4087af01-9437-4b67-a99e-79d23ecc2dd4" providerId="ADAL" clId="{C52053BD-37B8-4F2D-A14E-6D39D0845DB9}" dt="2025-02-11T18:46:47.150" v="1383"/>
          <ac:picMkLst>
            <pc:docMk/>
            <pc:sldMasterMk cId="614093195" sldId="2147483884"/>
            <ac:picMk id="16" creationId="{9FA76C62-CBE9-9C1D-1AE5-703628CF4FC9}"/>
          </ac:picMkLst>
        </pc:pic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2798789383" sldId="2147483885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798789383" sldId="2147483885"/>
              <ac:spMk id="2" creationId="{0E078814-4EB3-DB05-F6C9-AD4572FADFD2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798789383" sldId="2147483885"/>
              <ac:spMk id="3" creationId="{82003ED5-B82B-8BE6-FEE6-61620F484977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798789383" sldId="2147483885"/>
              <ac:spMk id="4" creationId="{FD9EC225-0628-24F5-B832-C1B51622C0BD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798789383" sldId="2147483885"/>
              <ac:spMk id="5" creationId="{64E326A1-A58F-EEC3-AC3D-5B358286EC6B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3012877361" sldId="2147483886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012877361" sldId="2147483886"/>
              <ac:spMk id="2" creationId="{C574618C-D282-3A23-A8CE-603A470BE0BD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012877361" sldId="2147483886"/>
              <ac:spMk id="3" creationId="{69B760AA-6087-3E6E-26B1-89FBECEB1921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012877361" sldId="2147483886"/>
              <ac:spMk id="4" creationId="{0807156F-5105-2B0D-D510-D30D396F8A48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012877361" sldId="2147483886"/>
              <ac:spMk id="5" creationId="{551DCD0A-4A78-7908-0D7A-9B3C83D63163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2792543927" sldId="2147483887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792543927" sldId="2147483887"/>
              <ac:spMk id="2" creationId="{E99F5607-87B2-A58C-FF13-6C23C9FD37D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792543927" sldId="2147483887"/>
              <ac:spMk id="3" creationId="{FD499F98-EAF0-D6A1-456C-F85BE8D3E5CC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792543927" sldId="2147483887"/>
              <ac:spMk id="4" creationId="{9EDA5E3E-D111-AEE6-4BA9-086264D435FE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792543927" sldId="2147483887"/>
              <ac:spMk id="5" creationId="{5910F2E7-C446-0EB8-ACFC-2E3605E3F066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3615872996" sldId="2147483888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615872996" sldId="2147483888"/>
              <ac:spMk id="2" creationId="{6F4178C9-ED7D-3FD0-C0DC-DB933084C595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615872996" sldId="2147483888"/>
              <ac:spMk id="3" creationId="{9BA4242D-659C-EB54-670F-9B45058064D9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615872996" sldId="2147483888"/>
              <ac:spMk id="4" creationId="{71C71AAC-FC3C-0103-A446-C18B0CCDA021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615872996" sldId="2147483888"/>
              <ac:spMk id="5" creationId="{352FA104-1A6F-40ED-7694-1E29AE7BB73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615872996" sldId="2147483888"/>
              <ac:spMk id="6" creationId="{2CE07C6A-8088-A16F-B048-34A605DEA3E4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3223522605" sldId="2147483889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223522605" sldId="2147483889"/>
              <ac:spMk id="2" creationId="{5DFCC48F-2876-8C20-72EB-ACADF397DD18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223522605" sldId="2147483889"/>
              <ac:spMk id="3" creationId="{39ACB26E-B7FA-005C-D533-1D9A6A4D0805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223522605" sldId="2147483889"/>
              <ac:spMk id="4" creationId="{3CCF48B8-C893-4AEB-F117-2B83D7DE99A7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223522605" sldId="2147483889"/>
              <ac:spMk id="5" creationId="{D384C774-5C83-089F-68F2-D42B9009119F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223522605" sldId="2147483889"/>
              <ac:spMk id="6" creationId="{A9AE34AA-B2B9-6A56-FF07-D8CBB9903411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223522605" sldId="2147483889"/>
              <ac:spMk id="7" creationId="{0E32116A-B7C7-9782-FE34-CA32FEAA0229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223522605" sldId="2147483889"/>
              <ac:spMk id="8" creationId="{D6DD9A20-CCFE-113A-AB6E-8BB1E13FA3B1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3514886311" sldId="2147483890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514886311" sldId="2147483890"/>
              <ac:spMk id="2" creationId="{649BC57E-BBFA-CD54-59A1-BD7D95A4BAE1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514886311" sldId="2147483890"/>
              <ac:spMk id="3" creationId="{19E22E61-11FD-8B89-29A2-E95C148280E6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514886311" sldId="2147483890"/>
              <ac:spMk id="4" creationId="{D9BF1E79-0B2C-C780-F103-EC8101CB7BC0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2848890564" sldId="2147483891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848890564" sldId="2147483891"/>
              <ac:spMk id="2" creationId="{7F015205-4032-89AC-E0C4-C47ACF9B9696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848890564" sldId="2147483891"/>
              <ac:spMk id="3" creationId="{4A2E6911-11B4-5A39-7D1C-307B88C2DE72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3349301203" sldId="2147483892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349301203" sldId="2147483892"/>
              <ac:spMk id="2" creationId="{129A965F-E732-2B15-4DA8-B3E14B9BEC81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349301203" sldId="2147483892"/>
              <ac:spMk id="3" creationId="{AF22B25B-5895-B745-84C8-55DE3C1B52FB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349301203" sldId="2147483892"/>
              <ac:spMk id="4" creationId="{24756F05-A082-BD3C-00C6-AC3B484584F7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349301203" sldId="2147483892"/>
              <ac:spMk id="5" creationId="{6A417C51-64FE-2E57-23B6-DE47470C6CF3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349301203" sldId="2147483892"/>
              <ac:spMk id="6" creationId="{A8FD9C74-2BF6-8267-4DE1-360DF5DED811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4086549462" sldId="2147483893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4086549462" sldId="2147483893"/>
              <ac:spMk id="2" creationId="{6CFB611F-642E-31FD-0169-880B6D014365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4086549462" sldId="2147483893"/>
              <ac:spMk id="3" creationId="{F2A3A13D-4C98-028F-3066-D76054359E2F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4086549462" sldId="2147483893"/>
              <ac:spMk id="4" creationId="{696CBA07-96B9-8971-6552-03411330FAF5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4086549462" sldId="2147483893"/>
              <ac:spMk id="5" creationId="{2AEB50FF-2914-C163-3756-56D6D4EBECCE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4086549462" sldId="2147483893"/>
              <ac:spMk id="6" creationId="{32B60CB4-190C-CE17-93DC-735C4828669E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3762575965" sldId="2147483894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762575965" sldId="2147483894"/>
              <ac:spMk id="2" creationId="{89453FD1-2203-4F20-26FF-D039FBDC97FE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762575965" sldId="2147483894"/>
              <ac:spMk id="3" creationId="{B27C2324-4658-208C-E67C-CECF283886C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762575965" sldId="2147483894"/>
              <ac:spMk id="4" creationId="{270426AA-0712-A07F-19BF-128561576D8D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762575965" sldId="2147483894"/>
              <ac:spMk id="5" creationId="{73327348-F831-1EC5-509A-748DDD097B0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762575965" sldId="2147483894"/>
              <ac:spMk id="6" creationId="{F16055A6-A8A4-B980-F2FA-AB3179D3148A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1429812716" sldId="2147483895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1429812716" sldId="2147483895"/>
              <ac:spMk id="2" creationId="{9CAC4045-2255-6F88-42DB-06E1A61F271C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1429812716" sldId="2147483895"/>
              <ac:spMk id="3" creationId="{BC425281-3FFB-F3AB-0095-0345B48A1293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1429812716" sldId="2147483895"/>
              <ac:spMk id="4" creationId="{4DB63D6B-35CD-8085-B558-02F93FF415E7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1429812716" sldId="2147483895"/>
              <ac:spMk id="5" creationId="{CFCE8F78-8C50-3F4F-3288-8C10FD80759F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1429812716" sldId="2147483895"/>
              <ac:spMk id="6" creationId="{44E1566D-4B3E-4566-6F4E-DCE3D57841EE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4176837284" sldId="2147483896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4176837284" sldId="2147483896"/>
              <ac:spMk id="2" creationId="{D6B38E58-CE4A-A952-E727-427EB7B5C668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4176837284" sldId="2147483896"/>
              <ac:spMk id="3" creationId="{EC10AB27-BBE3-035B-C58C-657AEB5D22CD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4176837284" sldId="2147483896"/>
              <ac:spMk id="4" creationId="{51311BAB-586A-D735-6083-0D47B9741BCC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4176837284" sldId="2147483896"/>
              <ac:spMk id="5" creationId="{2B770554-166B-51C1-1D5D-72F063A2E5A1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682990392" sldId="2147483897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682990392" sldId="2147483897"/>
              <ac:spMk id="2" creationId="{01AF8DB1-0255-AE5B-9700-B2485BEC099C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682990392" sldId="2147483897"/>
              <ac:spMk id="3" creationId="{22110E14-9780-2589-CA3E-30BA1FDA2379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2110054259" sldId="2147483899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110054259" sldId="2147483899"/>
              <ac:spMk id="3" creationId="{00000000-0000-0000-0000-00000000000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110054259" sldId="2147483899"/>
              <ac:spMk id="4" creationId="{00000000-0000-0000-0000-00000000000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110054259" sldId="2147483899"/>
              <ac:spMk id="5" creationId="{00000000-0000-0000-0000-00000000000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110054259" sldId="2147483899"/>
              <ac:spMk id="6" creationId="{00000000-0000-0000-0000-00000000000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2110054259" sldId="2147483899"/>
              <ac:spMk id="7" creationId="{00000000-0000-0000-0000-000000000000}"/>
            </ac:spMkLst>
          </pc:spChg>
        </pc:sldLayoutChg>
        <pc:sldLayoutChg chg="modSp add del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614093195" sldId="2147483884"/>
            <pc:sldLayoutMk cId="3183582659" sldId="2147483900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183582659" sldId="2147483900"/>
              <ac:spMk id="2" creationId="{8E2B1CF6-F4ED-94DB-ED21-3A3A6656B109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183582659" sldId="2147483900"/>
              <ac:spMk id="3" creationId="{C728EDDA-1469-CDAC-FE3C-1E900E95F9A5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183582659" sldId="2147483900"/>
              <ac:spMk id="4" creationId="{E445ECF1-6C76-A283-7E20-C8695641C94B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614093195" sldId="2147483884"/>
              <pc:sldLayoutMk cId="3183582659" sldId="2147483900"/>
              <ac:spMk id="5" creationId="{43E69CAA-18C3-64A5-EF73-D48A8552298B}"/>
            </ac:spMkLst>
          </pc:spChg>
        </pc:sldLayoutChg>
        <pc:sldLayoutChg chg="del">
          <pc:chgData name="Gabriella  Glener" userId="4087af01-9437-4b67-a99e-79d23ecc2dd4" providerId="ADAL" clId="{C52053BD-37B8-4F2D-A14E-6D39D0845DB9}" dt="2025-02-10T20:57:09.527" v="155" actId="47"/>
          <pc:sldLayoutMkLst>
            <pc:docMk/>
            <pc:sldMasterMk cId="614093195" sldId="2147483884"/>
            <pc:sldLayoutMk cId="2683472187" sldId="2147483913"/>
          </pc:sldLayoutMkLst>
        </pc:sldLayoutChg>
      </pc:sldMasterChg>
      <pc:sldMasterChg chg="modSp modSldLayout">
        <pc:chgData name="Gabriella  Glener" userId="4087af01-9437-4b67-a99e-79d23ecc2dd4" providerId="ADAL" clId="{C52053BD-37B8-4F2D-A14E-6D39D0845DB9}" dt="2025-02-11T18:46:47.150" v="1383"/>
        <pc:sldMasterMkLst>
          <pc:docMk/>
          <pc:sldMasterMk cId="464282058" sldId="2147483901"/>
        </pc:sldMaster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464282058" sldId="2147483901"/>
            <ac:spMk id="3" creationId="{B037E5D0-E74A-98C0-E199-A3018CAEEE96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464282058" sldId="2147483901"/>
            <ac:spMk id="7" creationId="{BE136925-7E2E-97A8-F4B6-16212883D34D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464282058" sldId="2147483901"/>
            <ac:spMk id="9" creationId="{16791FA0-0C7E-49BD-CA4C-B11C95026DD9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464282058" sldId="2147483901"/>
            <ac:spMk id="11" creationId="{72076248-B019-C143-197A-BAB29AAB73BD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464282058" sldId="2147483901"/>
            <ac:spMk id="12" creationId="{FFD599CD-9ECF-9A0F-2F17-90E9483AC733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464282058" sldId="2147483901"/>
            <ac:spMk id="13" creationId="{9A9CCB75-A92A-B37F-DF9F-9447C3CA0D3D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464282058" sldId="2147483901"/>
            <ac:spMk id="14" creationId="{BCE225E2-1D05-B943-A996-6E97623EC6A4}"/>
          </ac:spMkLst>
        </pc:spChg>
        <pc:grpChg chg="mod">
          <ac:chgData name="Gabriella  Glener" userId="4087af01-9437-4b67-a99e-79d23ecc2dd4" providerId="ADAL" clId="{C52053BD-37B8-4F2D-A14E-6D39D0845DB9}" dt="2025-02-11T18:46:47.150" v="1383"/>
          <ac:grpSpMkLst>
            <pc:docMk/>
            <pc:sldMasterMk cId="464282058" sldId="2147483901"/>
            <ac:grpSpMk id="10" creationId="{33A57D3C-7E67-57AB-FE12-CE124EF7CC9D}"/>
          </ac:grpSpMkLst>
        </pc:grp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64282058" sldId="2147483901"/>
            <pc:sldLayoutMk cId="1696460322" sldId="2147483902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696460322" sldId="2147483902"/>
              <ac:spMk id="2" creationId="{06A348E2-E60B-C9DB-2DE0-BD23B7A3D384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696460322" sldId="2147483902"/>
              <ac:spMk id="3" creationId="{6FC7A142-456E-F4D6-6A6D-063DB06C0CE0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64282058" sldId="2147483901"/>
            <pc:sldLayoutMk cId="1136092668" sldId="2147483903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136092668" sldId="2147483903"/>
              <ac:spMk id="2" creationId="{54B3D81A-539A-B786-854C-7F44E4A104B9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64282058" sldId="2147483901"/>
            <pc:sldLayoutMk cId="2277719239" sldId="2147483904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2277719239" sldId="2147483904"/>
              <ac:spMk id="2" creationId="{A08C5934-8C20-08CF-EB1E-235DE49B5B32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2277719239" sldId="2147483904"/>
              <ac:spMk id="3" creationId="{90E52D82-2D43-15B6-A071-3C1D7ACBFD67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64282058" sldId="2147483901"/>
            <pc:sldLayoutMk cId="3516494573" sldId="2147483905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3516494573" sldId="2147483905"/>
              <ac:spMk id="2" creationId="{61C2B183-AD57-981C-A1FE-63165BCFFB1E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3516494573" sldId="2147483905"/>
              <ac:spMk id="3" creationId="{38CBFF79-4668-8B43-FC18-9FC78EABC94F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3516494573" sldId="2147483905"/>
              <ac:spMk id="4" creationId="{99F9E688-C507-5C31-72B2-76DCBE485A52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64282058" sldId="2147483901"/>
            <pc:sldLayoutMk cId="1724265245" sldId="2147483906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724265245" sldId="2147483906"/>
              <ac:spMk id="2" creationId="{331C40AA-9636-6ACB-6D6F-B42D0EEA9367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724265245" sldId="2147483906"/>
              <ac:spMk id="3" creationId="{D49A5762-ECB9-11D2-096D-EF9DC612CFF5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724265245" sldId="2147483906"/>
              <ac:spMk id="4" creationId="{68E2CA68-6647-61E5-3D64-504152146862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724265245" sldId="2147483906"/>
              <ac:spMk id="5" creationId="{813034AC-A1FF-2A17-5C44-EB7B8FAE7CB8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724265245" sldId="2147483906"/>
              <ac:spMk id="6" creationId="{EE11B95D-4BD9-51CB-96F7-D60D8FE61DBD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64282058" sldId="2147483901"/>
            <pc:sldLayoutMk cId="2520035232" sldId="2147483907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2520035232" sldId="2147483907"/>
              <ac:spMk id="2" creationId="{1CED332B-31D1-B2A3-2BE6-C600A6369C45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64282058" sldId="2147483901"/>
            <pc:sldLayoutMk cId="1623189998" sldId="2147483908"/>
          </pc:sldLayoutMkLst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64282058" sldId="2147483901"/>
            <pc:sldLayoutMk cId="2177638369" sldId="2147483909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2177638369" sldId="2147483909"/>
              <ac:spMk id="2" creationId="{E9611DB2-CC2C-6226-1A9B-D9C752BE652E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2177638369" sldId="2147483909"/>
              <ac:spMk id="3" creationId="{3D41D93C-F892-C808-3D21-7B01A528F49F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2177638369" sldId="2147483909"/>
              <ac:spMk id="4" creationId="{E4A796F2-6F94-F5B4-657B-9F0899B353B4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2177638369" sldId="2147483909"/>
              <ac:spMk id="7" creationId="{CB404257-AFB1-DA4A-D438-34AAC5E9BBD4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64282058" sldId="2147483901"/>
            <pc:sldLayoutMk cId="1861893957" sldId="2147483910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861893957" sldId="2147483910"/>
              <ac:spMk id="2" creationId="{514F6D79-770A-BE90-03B4-104ED6D9FACA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861893957" sldId="2147483910"/>
              <ac:spMk id="3" creationId="{0254497E-FFA0-0B63-E505-5A8CC172293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861893957" sldId="2147483910"/>
              <ac:spMk id="4" creationId="{A8C3E2AA-002C-2473-4E54-CCDD71590B34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861893957" sldId="2147483910"/>
              <ac:spMk id="7" creationId="{3F14BCA2-7050-D217-FA62-8AB96B19C805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64282058" sldId="2147483901"/>
            <pc:sldLayoutMk cId="1351047027" sldId="2147483911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351047027" sldId="2147483911"/>
              <ac:spMk id="2" creationId="{E1C1324F-6D0D-A8C2-BCF4-BB4AD473933F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1351047027" sldId="2147483911"/>
              <ac:spMk id="6" creationId="{67860AA3-9DCB-008C-D9D4-C4271D340FF4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64282058" sldId="2147483901"/>
            <pc:sldLayoutMk cId="3033616629" sldId="2147483912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3033616629" sldId="2147483912"/>
              <ac:spMk id="2" creationId="{76EDFDBC-6D72-7EC5-A8B8-B60CCE71ED27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3033616629" sldId="2147483912"/>
              <ac:spMk id="3" creationId="{14C048E2-CFA0-2A7D-7D1E-ABF4353FE96C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64282058" sldId="2147483901"/>
              <pc:sldLayoutMk cId="3033616629" sldId="2147483912"/>
              <ac:spMk id="6" creationId="{D01D82C8-318F-6BDD-1A05-C20292271A93}"/>
            </ac:spMkLst>
          </pc:spChg>
        </pc:sldLayoutChg>
      </pc:sldMasterChg>
      <pc:sldMasterChg chg="modSp modSldLayout">
        <pc:chgData name="Gabriella  Glener" userId="4087af01-9437-4b67-a99e-79d23ecc2dd4" providerId="ADAL" clId="{C52053BD-37B8-4F2D-A14E-6D39D0845DB9}" dt="2025-02-11T18:46:47.150" v="1383"/>
        <pc:sldMasterMkLst>
          <pc:docMk/>
          <pc:sldMasterMk cId="4208703140" sldId="2147483913"/>
        </pc:sldMasterMkLst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4208703140" sldId="2147483913"/>
            <ac:spMk id="5" creationId="{2E73A3D1-46FA-6713-93E1-78F3DA3862B3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4208703140" sldId="2147483913"/>
            <ac:spMk id="10" creationId="{E4FF3E66-C373-B51E-E3F5-75E9FA4D3747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4208703140" sldId="2147483913"/>
            <ac:spMk id="12" creationId="{B5143F75-1D70-012E-AD7B-0FD459613785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4208703140" sldId="2147483913"/>
            <ac:spMk id="14" creationId="{4D3E9EAE-80BD-A45A-34A9-259CC00E2376}"/>
          </ac:spMkLst>
        </pc:spChg>
        <pc:spChg chg="mod">
          <ac:chgData name="Gabriella  Glener" userId="4087af01-9437-4b67-a99e-79d23ecc2dd4" providerId="ADAL" clId="{C52053BD-37B8-4F2D-A14E-6D39D0845DB9}" dt="2025-02-11T18:46:47.150" v="1383"/>
          <ac:spMkLst>
            <pc:docMk/>
            <pc:sldMasterMk cId="4208703140" sldId="2147483913"/>
            <ac:spMk id="15" creationId="{60D2A841-9553-3734-C09C-6292305E66E3}"/>
          </ac:spMkLst>
        </pc:spChg>
        <pc:grpChg chg="mod">
          <ac:chgData name="Gabriella  Glener" userId="4087af01-9437-4b67-a99e-79d23ecc2dd4" providerId="ADAL" clId="{C52053BD-37B8-4F2D-A14E-6D39D0845DB9}" dt="2025-02-11T18:46:47.150" v="1383"/>
          <ac:grpSpMkLst>
            <pc:docMk/>
            <pc:sldMasterMk cId="4208703140" sldId="2147483913"/>
            <ac:grpSpMk id="9" creationId="{A37B0D51-D591-A49A-5BC3-5075000BB292}"/>
          </ac:grpSpMkLst>
        </pc:grpChg>
        <pc:grpChg chg="mod">
          <ac:chgData name="Gabriella  Glener" userId="4087af01-9437-4b67-a99e-79d23ecc2dd4" providerId="ADAL" clId="{C52053BD-37B8-4F2D-A14E-6D39D0845DB9}" dt="2025-02-11T18:46:47.150" v="1383"/>
          <ac:grpSpMkLst>
            <pc:docMk/>
            <pc:sldMasterMk cId="4208703140" sldId="2147483913"/>
            <ac:grpSpMk id="11" creationId="{2B65C914-8C4A-8DD3-DCF1-752F7E05BD78}"/>
          </ac:grpSpMkLst>
        </pc:grpChg>
        <pc:grpChg chg="mod">
          <ac:chgData name="Gabriella  Glener" userId="4087af01-9437-4b67-a99e-79d23ecc2dd4" providerId="ADAL" clId="{C52053BD-37B8-4F2D-A14E-6D39D0845DB9}" dt="2025-02-11T18:46:47.150" v="1383"/>
          <ac:grpSpMkLst>
            <pc:docMk/>
            <pc:sldMasterMk cId="4208703140" sldId="2147483913"/>
            <ac:grpSpMk id="13" creationId="{46B9D6FC-FB8A-8E56-4AFB-479DD4818BCF}"/>
          </ac:grpSpMkLst>
        </pc:grpChg>
        <pc:picChg chg="mod">
          <ac:chgData name="Gabriella  Glener" userId="4087af01-9437-4b67-a99e-79d23ecc2dd4" providerId="ADAL" clId="{C52053BD-37B8-4F2D-A14E-6D39D0845DB9}" dt="2025-02-11T18:46:47.150" v="1383"/>
          <ac:picMkLst>
            <pc:docMk/>
            <pc:sldMasterMk cId="4208703140" sldId="2147483913"/>
            <ac:picMk id="16" creationId="{9FA76C62-CBE9-9C1D-1AE5-703628CF4FC9}"/>
          </ac:picMkLst>
        </pc:pic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2009084442" sldId="2147483914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2009084442" sldId="2147483914"/>
              <ac:spMk id="2" creationId="{0E078814-4EB3-DB05-F6C9-AD4572FADFD2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2009084442" sldId="2147483914"/>
              <ac:spMk id="3" creationId="{82003ED5-B82B-8BE6-FEE6-61620F484977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3947335387" sldId="2147483915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3947335387" sldId="2147483915"/>
              <ac:spMk id="2" creationId="{C574618C-D282-3A23-A8CE-603A470BE0BD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3947335387" sldId="2147483915"/>
              <ac:spMk id="3" creationId="{69B760AA-6087-3E6E-26B1-89FBECEB1921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2503150163" sldId="2147483916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2503150163" sldId="2147483916"/>
              <ac:spMk id="2" creationId="{E99F5607-87B2-A58C-FF13-6C23C9FD37D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2503150163" sldId="2147483916"/>
              <ac:spMk id="3" creationId="{FD499F98-EAF0-D6A1-456C-F85BE8D3E5CC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3415279615" sldId="2147483917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3415279615" sldId="2147483917"/>
              <ac:spMk id="2" creationId="{6F4178C9-ED7D-3FD0-C0DC-DB933084C595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3415279615" sldId="2147483917"/>
              <ac:spMk id="3" creationId="{9BA4242D-659C-EB54-670F-9B45058064D9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3415279615" sldId="2147483917"/>
              <ac:spMk id="4" creationId="{71C71AAC-FC3C-0103-A446-C18B0CCDA021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15638876" sldId="2147483918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5638876" sldId="2147483918"/>
              <ac:spMk id="2" creationId="{5DFCC48F-2876-8C20-72EB-ACADF397DD18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5638876" sldId="2147483918"/>
              <ac:spMk id="3" creationId="{39ACB26E-B7FA-005C-D533-1D9A6A4D0805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5638876" sldId="2147483918"/>
              <ac:spMk id="4" creationId="{3CCF48B8-C893-4AEB-F117-2B83D7DE99A7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5638876" sldId="2147483918"/>
              <ac:spMk id="5" creationId="{D384C774-5C83-089F-68F2-D42B9009119F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5638876" sldId="2147483918"/>
              <ac:spMk id="6" creationId="{A9AE34AA-B2B9-6A56-FF07-D8CBB9903411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5638876" sldId="2147483918"/>
              <ac:spMk id="7" creationId="{0E32116A-B7C7-9782-FE34-CA32FEAA0229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5638876" sldId="2147483918"/>
              <ac:spMk id="9" creationId="{4AAF3149-C618-C948-4AB4-F9644673231F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60344056" sldId="2147483919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60344056" sldId="2147483919"/>
              <ac:spMk id="2" creationId="{649BC57E-BBFA-CD54-59A1-BD7D95A4BAE1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60344056" sldId="2147483919"/>
              <ac:spMk id="3" creationId="{19E22E61-11FD-8B89-29A2-E95C148280E6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60344056" sldId="2147483919"/>
              <ac:spMk id="5" creationId="{81271588-13B1-C3D0-E572-011A37AAB9A5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2400505587" sldId="2147483920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2400505587" sldId="2147483920"/>
              <ac:spMk id="2" creationId="{7F015205-4032-89AC-E0C4-C47ACF9B9696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2400505587" sldId="2147483920"/>
              <ac:spMk id="4" creationId="{9361333E-BC22-7518-A3EE-FB6102B6DD03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723275846" sldId="2147483921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723275846" sldId="2147483921"/>
              <ac:spMk id="2" creationId="{129A965F-E732-2B15-4DA8-B3E14B9BEC81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723275846" sldId="2147483921"/>
              <ac:spMk id="3" creationId="{AF22B25B-5895-B745-84C8-55DE3C1B52FB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723275846" sldId="2147483921"/>
              <ac:spMk id="4" creationId="{24756F05-A082-BD3C-00C6-AC3B484584F7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723275846" sldId="2147483921"/>
              <ac:spMk id="5" creationId="{6A417C51-64FE-2E57-23B6-DE47470C6CF3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723275846" sldId="2147483921"/>
              <ac:spMk id="7" creationId="{DBC72F8D-BEFD-DD37-12B4-FBD26ED545A8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1707859017" sldId="2147483922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707859017" sldId="2147483922"/>
              <ac:spMk id="2" creationId="{6CFB611F-642E-31FD-0169-880B6D014365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707859017" sldId="2147483922"/>
              <ac:spMk id="3" creationId="{F2A3A13D-4C98-028F-3066-D76054359E2F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707859017" sldId="2147483922"/>
              <ac:spMk id="4" creationId="{696CBA07-96B9-8971-6552-03411330FAF5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707859017" sldId="2147483922"/>
              <ac:spMk id="5" creationId="{2AEB50FF-2914-C163-3756-56D6D4EBECCE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707859017" sldId="2147483922"/>
              <ac:spMk id="7" creationId="{22D44860-9CB6-761A-99D6-EF3026D562D2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3876444810" sldId="2147483923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3876444810" sldId="2147483923"/>
              <ac:spMk id="2" creationId="{89453FD1-2203-4F20-26FF-D039FBDC97FE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3876444810" sldId="2147483923"/>
              <ac:spMk id="3" creationId="{B27C2324-4658-208C-E67C-CECF283886C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3876444810" sldId="2147483923"/>
              <ac:spMk id="4" creationId="{270426AA-0712-A07F-19BF-128561576D8D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3876444810" sldId="2147483923"/>
              <ac:spMk id="6" creationId="{F16055A6-A8A4-B980-F2FA-AB3179D3148A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1997962659" sldId="2147483924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997962659" sldId="2147483924"/>
              <ac:spMk id="2" creationId="{9CAC4045-2255-6F88-42DB-06E1A61F271C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997962659" sldId="2147483924"/>
              <ac:spMk id="3" creationId="{BC425281-3FFB-F3AB-0095-0345B48A1293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997962659" sldId="2147483924"/>
              <ac:spMk id="4" creationId="{4DB63D6B-35CD-8085-B558-02F93FF415E7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997962659" sldId="2147483924"/>
              <ac:spMk id="6" creationId="{44E1566D-4B3E-4566-6F4E-DCE3D57841EE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848734398" sldId="2147483925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848734398" sldId="2147483925"/>
              <ac:spMk id="2" creationId="{D6B38E58-CE4A-A952-E727-427EB7B5C668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848734398" sldId="2147483925"/>
              <ac:spMk id="3" creationId="{EC10AB27-BBE3-035B-C58C-657AEB5D22CD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848734398" sldId="2147483925"/>
              <ac:spMk id="5" creationId="{2B770554-166B-51C1-1D5D-72F063A2E5A1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3914816980" sldId="2147483926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3914816980" sldId="2147483926"/>
              <ac:spMk id="3" creationId="{00000000-0000-0000-0000-00000000000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3914816980" sldId="2147483926"/>
              <ac:spMk id="4" creationId="{00000000-0000-0000-0000-00000000000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3914816980" sldId="2147483926"/>
              <ac:spMk id="6" creationId="{00000000-0000-0000-0000-000000000000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1714817780" sldId="2147483927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714817780" sldId="2147483927"/>
              <ac:spMk id="3" creationId="{00000000-0000-0000-0000-00000000000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714817780" sldId="2147483927"/>
              <ac:spMk id="4" creationId="{00000000-0000-0000-0000-00000000000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714817780" sldId="2147483927"/>
              <ac:spMk id="5" creationId="{00000000-0000-0000-0000-000000000000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1714817780" sldId="2147483927"/>
              <ac:spMk id="7" creationId="{00000000-0000-0000-0000-000000000000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2209640631" sldId="2147483928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2209640631" sldId="2147483928"/>
              <ac:spMk id="2" creationId="{8E2B1CF6-F4ED-94DB-ED21-3A3A6656B109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2209640631" sldId="2147483928"/>
              <ac:spMk id="3" creationId="{C728EDDA-1469-CDAC-FE3C-1E900E95F9A5}"/>
            </ac:spMkLst>
          </pc:spChg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2209640631" sldId="2147483928"/>
              <ac:spMk id="5" creationId="{43E69CAA-18C3-64A5-EF73-D48A8552298B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947806330" sldId="2147483929"/>
          </pc:sldLayoutMkLst>
          <pc:spChg chg="mod">
            <ac:chgData name="Gabriella  Glener" userId="4087af01-9437-4b67-a99e-79d23ecc2dd4" providerId="ADAL" clId="{C52053BD-37B8-4F2D-A14E-6D39D0845DB9}" dt="2025-02-11T18:46:47.150" v="1383"/>
            <ac:spMkLst>
              <pc:docMk/>
              <pc:sldMasterMk cId="4208703140" sldId="2147483913"/>
              <pc:sldLayoutMk cId="947806330" sldId="2147483929"/>
              <ac:spMk id="2" creationId="{01AF8DB1-0255-AE5B-9700-B2485BEC099C}"/>
            </ac:spMkLst>
          </pc:spChg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2869273794" sldId="2147483930"/>
          </pc:sldLayoutMkLst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857207906" sldId="2147483931"/>
          </pc:sldLayoutMkLst>
        </pc:sldLayoutChg>
        <pc:sldLayoutChg chg="modSp">
          <pc:chgData name="Gabriella  Glener" userId="4087af01-9437-4b67-a99e-79d23ecc2dd4" providerId="ADAL" clId="{C52053BD-37B8-4F2D-A14E-6D39D0845DB9}" dt="2025-02-11T18:46:47.150" v="1383"/>
          <pc:sldLayoutMkLst>
            <pc:docMk/>
            <pc:sldMasterMk cId="4208703140" sldId="2147483913"/>
            <pc:sldLayoutMk cId="34012867" sldId="2147483932"/>
          </pc:sldLayoutMkLst>
        </pc:sldLayoutChg>
      </pc:sldMasterChg>
      <pc:sldMasterChg chg="addSp">
        <pc:chgData name="Gabriella  Glener" userId="4087af01-9437-4b67-a99e-79d23ecc2dd4" providerId="ADAL" clId="{C52053BD-37B8-4F2D-A14E-6D39D0845DB9}" dt="2025-02-11T18:46:29.942" v="1380"/>
        <pc:sldMasterMkLst>
          <pc:docMk/>
          <pc:sldMasterMk cId="996204195" sldId="2147483933"/>
        </pc:sldMasterMkLst>
      </pc:sldMasterChg>
      <pc:sldMasterChg chg="addSp">
        <pc:chgData name="Gabriella  Glener" userId="4087af01-9437-4b67-a99e-79d23ecc2dd4" providerId="ADAL" clId="{C52053BD-37B8-4F2D-A14E-6D39D0845DB9}" dt="2025-02-11T18:46:29.942" v="1380"/>
        <pc:sldMasterMkLst>
          <pc:docMk/>
          <pc:sldMasterMk cId="2302532940" sldId="2147483945"/>
        </pc:sldMasterMkLst>
      </pc:sldMasterChg>
    </pc:docChg>
  </pc:docChgLst>
  <pc:docChgLst>
    <pc:chgData name="Albert Acken" userId="S::bert_ackenlaw.com#ext#@kpenvironmental.onmicrosoft.com::ea3e2db1-d107-4dad-8cbc-d44bfa28aedc" providerId="AD" clId="Web-{C6D76D9D-09E5-98A9-5EAD-EB171F92F4EA}"/>
    <pc:docChg chg="mod">
      <pc:chgData name="Albert Acken" userId="S::bert_ackenlaw.com#ext#@kpenvironmental.onmicrosoft.com::ea3e2db1-d107-4dad-8cbc-d44bfa28aedc" providerId="AD" clId="Web-{C6D76D9D-09E5-98A9-5EAD-EB171F92F4EA}" dt="2025-02-18T15:39:10.323" v="0"/>
      <pc:docMkLst>
        <pc:docMk/>
      </pc:docMkLst>
    </pc:docChg>
  </pc:docChgLst>
  <pc:docChgLst>
    <pc:chgData name="Ryleigh Escoboza" userId="30bb8262-23dc-4e2a-aa7e-78ee9d682d54" providerId="ADAL" clId="{EAEEFC6D-DC69-4A64-B956-EF6693EE2EAB}"/>
    <pc:docChg chg="modSld sldOrd">
      <pc:chgData name="Ryleigh Escoboza" userId="30bb8262-23dc-4e2a-aa7e-78ee9d682d54" providerId="ADAL" clId="{EAEEFC6D-DC69-4A64-B956-EF6693EE2EAB}" dt="2025-01-30T02:05:51.695" v="1"/>
      <pc:docMkLst>
        <pc:docMk/>
      </pc:docMkLst>
      <pc:sldChg chg="ord">
        <pc:chgData name="Ryleigh Escoboza" userId="30bb8262-23dc-4e2a-aa7e-78ee9d682d54" providerId="ADAL" clId="{EAEEFC6D-DC69-4A64-B956-EF6693EE2EAB}" dt="2025-01-30T02:05:51.695" v="1"/>
        <pc:sldMkLst>
          <pc:docMk/>
          <pc:sldMk cId="4051920610" sldId="290"/>
        </pc:sldMkLst>
      </pc:sldChg>
    </pc:docChg>
  </pc:docChgLst>
  <pc:docChgLst>
    <pc:chgData name="Ryleigh Escoboza" userId="30bb8262-23dc-4e2a-aa7e-78ee9d682d54" providerId="ADAL" clId="{57CE6E53-7246-4D48-8EAA-CFEC4F578CBC}"/>
    <pc:docChg chg="undo custSel addSld delSld modSld addMainMaster modMainMaster">
      <pc:chgData name="Ryleigh Escoboza" userId="30bb8262-23dc-4e2a-aa7e-78ee9d682d54" providerId="ADAL" clId="{57CE6E53-7246-4D48-8EAA-CFEC4F578CBC}" dt="2025-01-17T22:58:41.756" v="3048" actId="207"/>
      <pc:docMkLst>
        <pc:docMk/>
      </pc:docMkLst>
      <pc:sldChg chg="addSp delSp modSp mod">
        <pc:chgData name="Ryleigh Escoboza" userId="30bb8262-23dc-4e2a-aa7e-78ee9d682d54" providerId="ADAL" clId="{57CE6E53-7246-4D48-8EAA-CFEC4F578CBC}" dt="2025-01-13T18:33:35.479" v="2756"/>
        <pc:sldMkLst>
          <pc:docMk/>
          <pc:sldMk cId="0" sldId="256"/>
        </pc:sldMkLst>
      </pc:sldChg>
      <pc:sldChg chg="addSp delSp modSp mod">
        <pc:chgData name="Ryleigh Escoboza" userId="30bb8262-23dc-4e2a-aa7e-78ee9d682d54" providerId="ADAL" clId="{57CE6E53-7246-4D48-8EAA-CFEC4F578CBC}" dt="2025-01-17T22:58:41.756" v="3048" actId="207"/>
        <pc:sldMkLst>
          <pc:docMk/>
          <pc:sldMk cId="0" sldId="257"/>
        </pc:sldMkLst>
      </pc:sldChg>
      <pc:sldChg chg="addSp delSp modSp del mod">
        <pc:chgData name="Ryleigh Escoboza" userId="30bb8262-23dc-4e2a-aa7e-78ee9d682d54" providerId="ADAL" clId="{57CE6E53-7246-4D48-8EAA-CFEC4F578CBC}" dt="2025-01-10T22:54:25.596" v="1818" actId="2696"/>
        <pc:sldMkLst>
          <pc:docMk/>
          <pc:sldMk cId="0" sldId="258"/>
        </pc:sldMkLst>
      </pc:sldChg>
      <pc:sldChg chg="addSp delSp modSp mod">
        <pc:chgData name="Ryleigh Escoboza" userId="30bb8262-23dc-4e2a-aa7e-78ee9d682d54" providerId="ADAL" clId="{57CE6E53-7246-4D48-8EAA-CFEC4F578CBC}" dt="2025-01-10T23:29:23.712" v="2094" actId="1076"/>
        <pc:sldMkLst>
          <pc:docMk/>
          <pc:sldMk cId="0" sldId="259"/>
        </pc:sldMkLst>
      </pc:sldChg>
      <pc:sldChg chg="addSp delSp modSp mod">
        <pc:chgData name="Ryleigh Escoboza" userId="30bb8262-23dc-4e2a-aa7e-78ee9d682d54" providerId="ADAL" clId="{57CE6E53-7246-4D48-8EAA-CFEC4F578CBC}" dt="2025-01-10T23:50:48.516" v="2386" actId="255"/>
        <pc:sldMkLst>
          <pc:docMk/>
          <pc:sldMk cId="0" sldId="260"/>
        </pc:sldMkLst>
      </pc:sldChg>
      <pc:sldChg chg="addSp delSp modSp mod">
        <pc:chgData name="Ryleigh Escoboza" userId="30bb8262-23dc-4e2a-aa7e-78ee9d682d54" providerId="ADAL" clId="{57CE6E53-7246-4D48-8EAA-CFEC4F578CBC}" dt="2025-01-10T23:28:34.101" v="2079" actId="1076"/>
        <pc:sldMkLst>
          <pc:docMk/>
          <pc:sldMk cId="0" sldId="261"/>
        </pc:sldMkLst>
      </pc:sldChg>
      <pc:sldChg chg="addSp delSp modSp mod">
        <pc:chgData name="Ryleigh Escoboza" userId="30bb8262-23dc-4e2a-aa7e-78ee9d682d54" providerId="ADAL" clId="{57CE6E53-7246-4D48-8EAA-CFEC4F578CBC}" dt="2025-01-13T21:42:26.462" v="2776" actId="255"/>
        <pc:sldMkLst>
          <pc:docMk/>
          <pc:sldMk cId="0" sldId="262"/>
        </pc:sldMkLst>
      </pc:sldChg>
      <pc:sldChg chg="addSp delSp modSp mod">
        <pc:chgData name="Ryleigh Escoboza" userId="30bb8262-23dc-4e2a-aa7e-78ee9d682d54" providerId="ADAL" clId="{57CE6E53-7246-4D48-8EAA-CFEC4F578CBC}" dt="2025-01-13T21:42:42.390" v="2777" actId="255"/>
        <pc:sldMkLst>
          <pc:docMk/>
          <pc:sldMk cId="0" sldId="263"/>
        </pc:sldMkLst>
      </pc:sldChg>
      <pc:sldChg chg="addSp delSp modSp mod">
        <pc:chgData name="Ryleigh Escoboza" userId="30bb8262-23dc-4e2a-aa7e-78ee9d682d54" providerId="ADAL" clId="{57CE6E53-7246-4D48-8EAA-CFEC4F578CBC}" dt="2025-01-13T21:43:54.347" v="2798" actId="255"/>
        <pc:sldMkLst>
          <pc:docMk/>
          <pc:sldMk cId="0" sldId="264"/>
        </pc:sldMkLst>
      </pc:sldChg>
      <pc:sldChg chg="addSp delSp modSp del mod">
        <pc:chgData name="Ryleigh Escoboza" userId="30bb8262-23dc-4e2a-aa7e-78ee9d682d54" providerId="ADAL" clId="{57CE6E53-7246-4D48-8EAA-CFEC4F578CBC}" dt="2025-01-10T22:32:49.542" v="1533" actId="2696"/>
        <pc:sldMkLst>
          <pc:docMk/>
          <pc:sldMk cId="0" sldId="265"/>
        </pc:sldMkLst>
      </pc:sldChg>
      <pc:sldChg chg="addSp delSp modSp mod">
        <pc:chgData name="Ryleigh Escoboza" userId="30bb8262-23dc-4e2a-aa7e-78ee9d682d54" providerId="ADAL" clId="{57CE6E53-7246-4D48-8EAA-CFEC4F578CBC}" dt="2025-01-13T21:45:08.937" v="2806" actId="255"/>
        <pc:sldMkLst>
          <pc:docMk/>
          <pc:sldMk cId="0" sldId="266"/>
        </pc:sldMkLst>
      </pc:sldChg>
      <pc:sldChg chg="addSp delSp modSp mod">
        <pc:chgData name="Ryleigh Escoboza" userId="30bb8262-23dc-4e2a-aa7e-78ee9d682d54" providerId="ADAL" clId="{57CE6E53-7246-4D48-8EAA-CFEC4F578CBC}" dt="2025-01-13T21:45:17.245" v="2807" actId="255"/>
        <pc:sldMkLst>
          <pc:docMk/>
          <pc:sldMk cId="0" sldId="267"/>
        </pc:sldMkLst>
      </pc:sldChg>
      <pc:sldChg chg="addSp delSp modSp mod">
        <pc:chgData name="Ryleigh Escoboza" userId="30bb8262-23dc-4e2a-aa7e-78ee9d682d54" providerId="ADAL" clId="{57CE6E53-7246-4D48-8EAA-CFEC4F578CBC}" dt="2025-01-13T21:45:33.681" v="2808" actId="255"/>
        <pc:sldMkLst>
          <pc:docMk/>
          <pc:sldMk cId="0" sldId="268"/>
        </pc:sldMkLst>
      </pc:sldChg>
      <pc:sldChg chg="del">
        <pc:chgData name="Ryleigh Escoboza" userId="30bb8262-23dc-4e2a-aa7e-78ee9d682d54" providerId="ADAL" clId="{57CE6E53-7246-4D48-8EAA-CFEC4F578CBC}" dt="2025-01-10T22:41:00.783" v="1615" actId="2696"/>
        <pc:sldMkLst>
          <pc:docMk/>
          <pc:sldMk cId="0" sldId="269"/>
        </pc:sldMkLst>
      </pc:sldChg>
      <pc:sldChg chg="addSp delSp modSp mod">
        <pc:chgData name="Ryleigh Escoboza" userId="30bb8262-23dc-4e2a-aa7e-78ee9d682d54" providerId="ADAL" clId="{57CE6E53-7246-4D48-8EAA-CFEC4F578CBC}" dt="2025-01-13T21:58:41.254" v="2900" actId="255"/>
        <pc:sldMkLst>
          <pc:docMk/>
          <pc:sldMk cId="0" sldId="270"/>
        </pc:sldMkLst>
      </pc:sldChg>
      <pc:sldChg chg="addSp delSp modSp mod">
        <pc:chgData name="Ryleigh Escoboza" userId="30bb8262-23dc-4e2a-aa7e-78ee9d682d54" providerId="ADAL" clId="{57CE6E53-7246-4D48-8EAA-CFEC4F578CBC}" dt="2025-01-11T00:21:07.832" v="2704" actId="1076"/>
        <pc:sldMkLst>
          <pc:docMk/>
          <pc:sldMk cId="0" sldId="271"/>
        </pc:sldMkLst>
      </pc:sldChg>
      <pc:sldChg chg="addSp delSp modSp mod">
        <pc:chgData name="Ryleigh Escoboza" userId="30bb8262-23dc-4e2a-aa7e-78ee9d682d54" providerId="ADAL" clId="{57CE6E53-7246-4D48-8EAA-CFEC4F578CBC}" dt="2025-01-13T21:42:02.662" v="2774" actId="1037"/>
        <pc:sldMkLst>
          <pc:docMk/>
          <pc:sldMk cId="0" sldId="272"/>
        </pc:sldMkLst>
      </pc:sldChg>
      <pc:sldChg chg="addSp delSp modSp mod">
        <pc:chgData name="Ryleigh Escoboza" userId="30bb8262-23dc-4e2a-aa7e-78ee9d682d54" providerId="ADAL" clId="{57CE6E53-7246-4D48-8EAA-CFEC4F578CBC}" dt="2025-01-13T21:49:02.002" v="2898" actId="255"/>
        <pc:sldMkLst>
          <pc:docMk/>
          <pc:sldMk cId="0" sldId="273"/>
        </pc:sldMkLst>
      </pc:sldChg>
      <pc:sldChg chg="addSp delSp modSp mod">
        <pc:chgData name="Ryleigh Escoboza" userId="30bb8262-23dc-4e2a-aa7e-78ee9d682d54" providerId="ADAL" clId="{57CE6E53-7246-4D48-8EAA-CFEC4F578CBC}" dt="2025-01-13T21:48:50.641" v="2897" actId="255"/>
        <pc:sldMkLst>
          <pc:docMk/>
          <pc:sldMk cId="130622748" sldId="274"/>
        </pc:sldMkLst>
      </pc:sldChg>
      <pc:sldChg chg="delSp modSp del mod">
        <pc:chgData name="Ryleigh Escoboza" userId="30bb8262-23dc-4e2a-aa7e-78ee9d682d54" providerId="ADAL" clId="{57CE6E53-7246-4D48-8EAA-CFEC4F578CBC}" dt="2025-01-10T22:41:12.575" v="1616" actId="2696"/>
        <pc:sldMkLst>
          <pc:docMk/>
          <pc:sldMk cId="2074531529" sldId="275"/>
        </pc:sldMkLst>
      </pc:sldChg>
      <pc:sldChg chg="addSp delSp modSp mod">
        <pc:chgData name="Ryleigh Escoboza" userId="30bb8262-23dc-4e2a-aa7e-78ee9d682d54" providerId="ADAL" clId="{57CE6E53-7246-4D48-8EAA-CFEC4F578CBC}" dt="2025-01-13T21:48:38.272" v="2896" actId="1037"/>
        <pc:sldMkLst>
          <pc:docMk/>
          <pc:sldMk cId="629557722" sldId="276"/>
        </pc:sldMkLst>
      </pc:sldChg>
      <pc:sldChg chg="addSp delSp modSp mod">
        <pc:chgData name="Ryleigh Escoboza" userId="30bb8262-23dc-4e2a-aa7e-78ee9d682d54" providerId="ADAL" clId="{57CE6E53-7246-4D48-8EAA-CFEC4F578CBC}" dt="2025-01-10T20:58:38.126" v="212" actId="20577"/>
        <pc:sldMkLst>
          <pc:docMk/>
          <pc:sldMk cId="1953847729" sldId="277"/>
        </pc:sldMkLst>
      </pc:sldChg>
      <pc:sldChg chg="addSp delSp modSp mod">
        <pc:chgData name="Ryleigh Escoboza" userId="30bb8262-23dc-4e2a-aa7e-78ee9d682d54" providerId="ADAL" clId="{57CE6E53-7246-4D48-8EAA-CFEC4F578CBC}" dt="2025-01-17T22:56:20.567" v="3044" actId="1076"/>
        <pc:sldMkLst>
          <pc:docMk/>
          <pc:sldMk cId="2967517339" sldId="278"/>
        </pc:sldMkLst>
      </pc:sldChg>
      <pc:sldChg chg="addSp delSp modSp mod">
        <pc:chgData name="Ryleigh Escoboza" userId="30bb8262-23dc-4e2a-aa7e-78ee9d682d54" providerId="ADAL" clId="{57CE6E53-7246-4D48-8EAA-CFEC4F578CBC}" dt="2025-01-13T21:42:15.120" v="2775" actId="255"/>
        <pc:sldMkLst>
          <pc:docMk/>
          <pc:sldMk cId="2546989246" sldId="279"/>
        </pc:sldMkLst>
      </pc:sldChg>
      <pc:sldChg chg="addSp delSp modSp mod">
        <pc:chgData name="Ryleigh Escoboza" userId="30bb8262-23dc-4e2a-aa7e-78ee9d682d54" providerId="ADAL" clId="{57CE6E53-7246-4D48-8EAA-CFEC4F578CBC}" dt="2025-01-13T21:44:59.490" v="2805" actId="255"/>
        <pc:sldMkLst>
          <pc:docMk/>
          <pc:sldMk cId="3474252849" sldId="280"/>
        </pc:sldMkLst>
      </pc:sldChg>
      <pc:sldChg chg="addSp delSp modSp add mod">
        <pc:chgData name="Ryleigh Escoboza" userId="30bb8262-23dc-4e2a-aa7e-78ee9d682d54" providerId="ADAL" clId="{57CE6E53-7246-4D48-8EAA-CFEC4F578CBC}" dt="2025-01-13T21:44:03.174" v="2799" actId="255"/>
        <pc:sldMkLst>
          <pc:docMk/>
          <pc:sldMk cId="2420917666" sldId="281"/>
        </pc:sldMkLst>
      </pc:sldChg>
      <pc:sldChg chg="addSp delSp modSp new mod">
        <pc:chgData name="Ryleigh Escoboza" userId="30bb8262-23dc-4e2a-aa7e-78ee9d682d54" providerId="ADAL" clId="{57CE6E53-7246-4D48-8EAA-CFEC4F578CBC}" dt="2025-01-17T19:14:22.438" v="3016" actId="1076"/>
        <pc:sldMkLst>
          <pc:docMk/>
          <pc:sldMk cId="1957279690" sldId="282"/>
        </pc:sldMkLst>
      </pc:sldChg>
      <pc:sldChg chg="addSp modSp new mod">
        <pc:chgData name="Ryleigh Escoboza" userId="30bb8262-23dc-4e2a-aa7e-78ee9d682d54" providerId="ADAL" clId="{57CE6E53-7246-4D48-8EAA-CFEC4F578CBC}" dt="2025-01-17T19:14:02.783" v="3015" actId="1076"/>
        <pc:sldMkLst>
          <pc:docMk/>
          <pc:sldMk cId="523198104" sldId="283"/>
        </pc:sldMkLst>
      </pc:sldChg>
      <pc:sldChg chg="addSp modSp new mod">
        <pc:chgData name="Ryleigh Escoboza" userId="30bb8262-23dc-4e2a-aa7e-78ee9d682d54" providerId="ADAL" clId="{57CE6E53-7246-4D48-8EAA-CFEC4F578CBC}" dt="2025-01-17T19:18:54.675" v="3026" actId="1076"/>
        <pc:sldMkLst>
          <pc:docMk/>
          <pc:sldMk cId="3376745073" sldId="284"/>
        </pc:sldMkLst>
      </pc:sldChg>
      <pc:sldChg chg="addSp modSp new mod">
        <pc:chgData name="Ryleigh Escoboza" userId="30bb8262-23dc-4e2a-aa7e-78ee9d682d54" providerId="ADAL" clId="{57CE6E53-7246-4D48-8EAA-CFEC4F578CBC}" dt="2025-01-17T19:33:30.292" v="3043" actId="1076"/>
        <pc:sldMkLst>
          <pc:docMk/>
          <pc:sldMk cId="3907750164" sldId="285"/>
        </pc:sldMkLst>
      </pc:sldChg>
      <pc:sldChg chg="addSp modSp new mod">
        <pc:chgData name="Ryleigh Escoboza" userId="30bb8262-23dc-4e2a-aa7e-78ee9d682d54" providerId="ADAL" clId="{57CE6E53-7246-4D48-8EAA-CFEC4F578CBC}" dt="2025-01-17T19:27:29.680" v="3035" actId="1076"/>
        <pc:sldMkLst>
          <pc:docMk/>
          <pc:sldMk cId="1781087395" sldId="286"/>
        </pc:sldMkLst>
      </pc:sldChg>
      <pc:sldChg chg="add del">
        <pc:chgData name="Ryleigh Escoboza" userId="30bb8262-23dc-4e2a-aa7e-78ee9d682d54" providerId="ADAL" clId="{57CE6E53-7246-4D48-8EAA-CFEC4F578CBC}" dt="2025-01-10T22:40:55.142" v="1614" actId="2696"/>
        <pc:sldMkLst>
          <pc:docMk/>
          <pc:sldMk cId="3677333849" sldId="287"/>
        </pc:sldMkLst>
      </pc:sldChg>
      <pc:sldChg chg="addSp delSp modSp new mod">
        <pc:chgData name="Ryleigh Escoboza" userId="30bb8262-23dc-4e2a-aa7e-78ee9d682d54" providerId="ADAL" clId="{57CE6E53-7246-4D48-8EAA-CFEC4F578CBC}" dt="2025-01-10T22:54:17.264" v="1817"/>
        <pc:sldMkLst>
          <pc:docMk/>
          <pc:sldMk cId="3899668595" sldId="287"/>
        </pc:sldMkLst>
      </pc:sldChg>
      <pc:sldChg chg="addSp delSp modSp add del mod">
        <pc:chgData name="Ryleigh Escoboza" userId="30bb8262-23dc-4e2a-aa7e-78ee9d682d54" providerId="ADAL" clId="{57CE6E53-7246-4D48-8EAA-CFEC4F578CBC}" dt="2025-01-13T18:31:41.710" v="2710" actId="2696"/>
        <pc:sldMkLst>
          <pc:docMk/>
          <pc:sldMk cId="3271441079" sldId="288"/>
        </pc:sldMkLst>
      </pc:sldChg>
      <pc:sldChg chg="addSp delSp modSp add del mod">
        <pc:chgData name="Ryleigh Escoboza" userId="30bb8262-23dc-4e2a-aa7e-78ee9d682d54" providerId="ADAL" clId="{57CE6E53-7246-4D48-8EAA-CFEC4F578CBC}" dt="2025-01-13T18:31:29.866" v="2709" actId="2696"/>
        <pc:sldMkLst>
          <pc:docMk/>
          <pc:sldMk cId="4181204274" sldId="289"/>
        </pc:sldMkLst>
      </pc:sldChg>
      <pc:sldChg chg="addSp modSp add del mod">
        <pc:chgData name="Ryleigh Escoboza" userId="30bb8262-23dc-4e2a-aa7e-78ee9d682d54" providerId="ADAL" clId="{57CE6E53-7246-4D48-8EAA-CFEC4F578CBC}" dt="2025-01-13T18:31:15.084" v="2708" actId="2696"/>
        <pc:sldMkLst>
          <pc:docMk/>
          <pc:sldMk cId="2632154505" sldId="290"/>
        </pc:sldMkLst>
      </pc:sldChg>
      <pc:sldChg chg="addSp modSp add del mod">
        <pc:chgData name="Ryleigh Escoboza" userId="30bb8262-23dc-4e2a-aa7e-78ee9d682d54" providerId="ADAL" clId="{57CE6E53-7246-4D48-8EAA-CFEC4F578CBC}" dt="2025-01-13T18:34:36.413" v="2760" actId="2696"/>
        <pc:sldMkLst>
          <pc:docMk/>
          <pc:sldMk cId="1120941615" sldId="291"/>
        </pc:sldMkLst>
      </pc:sldChg>
      <pc:sldChg chg="addSp modSp add del mod">
        <pc:chgData name="Ryleigh Escoboza" userId="30bb8262-23dc-4e2a-aa7e-78ee9d682d54" providerId="ADAL" clId="{57CE6E53-7246-4D48-8EAA-CFEC4F578CBC}" dt="2025-01-13T18:30:59.282" v="2707" actId="2696"/>
        <pc:sldMkLst>
          <pc:docMk/>
          <pc:sldMk cId="2380595728" sldId="292"/>
        </pc:sldMkLst>
      </pc:sldChg>
      <pc:sldMasterChg chg="addSp delSp modSp mod modSldLayout sldLayoutOrd">
        <pc:chgData name="Ryleigh Escoboza" userId="30bb8262-23dc-4e2a-aa7e-78ee9d682d54" providerId="ADAL" clId="{57CE6E53-7246-4D48-8EAA-CFEC4F578CBC}" dt="2025-01-11T00:00:55.213" v="2415" actId="20578"/>
        <pc:sldMasterMkLst>
          <pc:docMk/>
          <pc:sldMasterMk cId="614093195" sldId="2147483884"/>
        </pc:sldMasterMkLst>
        <pc:sldLayoutChg chg="ord">
          <pc:chgData name="Ryleigh Escoboza" userId="30bb8262-23dc-4e2a-aa7e-78ee9d682d54" providerId="ADAL" clId="{57CE6E53-7246-4D48-8EAA-CFEC4F578CBC}" dt="2025-01-11T00:00:55.213" v="2415" actId="20578"/>
          <pc:sldLayoutMkLst>
            <pc:docMk/>
            <pc:sldMasterMk cId="614093195" sldId="2147483884"/>
            <pc:sldLayoutMk cId="3012877361" sldId="2147483886"/>
          </pc:sldLayoutMkLst>
        </pc:sldLayoutChg>
      </pc:sldMasterChg>
      <pc:sldMasterChg chg="addSp delSp modSp new mod addSldLayout">
        <pc:chgData name="Ryleigh Escoboza" userId="30bb8262-23dc-4e2a-aa7e-78ee9d682d54" providerId="ADAL" clId="{57CE6E53-7246-4D48-8EAA-CFEC4F578CBC}" dt="2025-01-10T20:28:12.881" v="4" actId="478"/>
        <pc:sldMasterMkLst>
          <pc:docMk/>
          <pc:sldMasterMk cId="464282058" sldId="2147483901"/>
        </pc:sldMasterMkLst>
        <pc:spChg chg="add mod">
          <ac:chgData name="Ryleigh Escoboza" userId="30bb8262-23dc-4e2a-aa7e-78ee9d682d54" providerId="ADAL" clId="{57CE6E53-7246-4D48-8EAA-CFEC4F578CBC}" dt="2025-01-10T20:27:22.802" v="1"/>
          <ac:spMkLst>
            <pc:docMk/>
            <pc:sldMasterMk cId="464282058" sldId="2147483901"/>
            <ac:spMk id="7" creationId="{BE136925-7E2E-97A8-F4B6-16212883D34D}"/>
          </ac:spMkLst>
        </pc:spChg>
        <pc:spChg chg="mod">
          <ac:chgData name="Ryleigh Escoboza" userId="30bb8262-23dc-4e2a-aa7e-78ee9d682d54" providerId="ADAL" clId="{57CE6E53-7246-4D48-8EAA-CFEC4F578CBC}" dt="2025-01-10T20:27:22.802" v="1"/>
          <ac:spMkLst>
            <pc:docMk/>
            <pc:sldMasterMk cId="464282058" sldId="2147483901"/>
            <ac:spMk id="9" creationId="{16791FA0-0C7E-49BD-CA4C-B11C95026DD9}"/>
          </ac:spMkLst>
        </pc:spChg>
        <pc:spChg chg="mod">
          <ac:chgData name="Ryleigh Escoboza" userId="30bb8262-23dc-4e2a-aa7e-78ee9d682d54" providerId="ADAL" clId="{57CE6E53-7246-4D48-8EAA-CFEC4F578CBC}" dt="2025-01-10T20:27:22.802" v="1"/>
          <ac:spMkLst>
            <pc:docMk/>
            <pc:sldMasterMk cId="464282058" sldId="2147483901"/>
            <ac:spMk id="11" creationId="{72076248-B019-C143-197A-BAB29AAB73BD}"/>
          </ac:spMkLst>
        </pc:spChg>
        <pc:spChg chg="mod">
          <ac:chgData name="Ryleigh Escoboza" userId="30bb8262-23dc-4e2a-aa7e-78ee9d682d54" providerId="ADAL" clId="{57CE6E53-7246-4D48-8EAA-CFEC4F578CBC}" dt="2025-01-10T20:27:22.802" v="1"/>
          <ac:spMkLst>
            <pc:docMk/>
            <pc:sldMasterMk cId="464282058" sldId="2147483901"/>
            <ac:spMk id="12" creationId="{FFD599CD-9ECF-9A0F-2F17-90E9483AC733}"/>
          </ac:spMkLst>
        </pc:spChg>
        <pc:spChg chg="mod">
          <ac:chgData name="Ryleigh Escoboza" userId="30bb8262-23dc-4e2a-aa7e-78ee9d682d54" providerId="ADAL" clId="{57CE6E53-7246-4D48-8EAA-CFEC4F578CBC}" dt="2025-01-10T20:27:22.802" v="1"/>
          <ac:spMkLst>
            <pc:docMk/>
            <pc:sldMasterMk cId="464282058" sldId="2147483901"/>
            <ac:spMk id="13" creationId="{9A9CCB75-A92A-B37F-DF9F-9447C3CA0D3D}"/>
          </ac:spMkLst>
        </pc:spChg>
        <pc:spChg chg="add mod">
          <ac:chgData name="Ryleigh Escoboza" userId="30bb8262-23dc-4e2a-aa7e-78ee9d682d54" providerId="ADAL" clId="{57CE6E53-7246-4D48-8EAA-CFEC4F578CBC}" dt="2025-01-10T20:28:07.535" v="3"/>
          <ac:spMkLst>
            <pc:docMk/>
            <pc:sldMasterMk cId="464282058" sldId="2147483901"/>
            <ac:spMk id="14" creationId="{BCE225E2-1D05-B943-A996-6E97623EC6A4}"/>
          </ac:spMkLst>
        </pc:spChg>
        <pc:grpChg chg="add mod">
          <ac:chgData name="Ryleigh Escoboza" userId="30bb8262-23dc-4e2a-aa7e-78ee9d682d54" providerId="ADAL" clId="{57CE6E53-7246-4D48-8EAA-CFEC4F578CBC}" dt="2025-01-10T20:27:22.802" v="1"/>
          <ac:grpSpMkLst>
            <pc:docMk/>
            <pc:sldMasterMk cId="464282058" sldId="2147483901"/>
            <ac:grpSpMk id="8" creationId="{FCF265CC-0A87-403E-1BE2-5C7496D36CBF}"/>
          </ac:grpSpMkLst>
        </pc:grpChg>
        <pc:grpChg chg="mod">
          <ac:chgData name="Ryleigh Escoboza" userId="30bb8262-23dc-4e2a-aa7e-78ee9d682d54" providerId="ADAL" clId="{57CE6E53-7246-4D48-8EAA-CFEC4F578CBC}" dt="2025-01-10T20:27:22.802" v="1"/>
          <ac:grpSpMkLst>
            <pc:docMk/>
            <pc:sldMasterMk cId="464282058" sldId="2147483901"/>
            <ac:grpSpMk id="10" creationId="{33A57D3C-7E67-57AB-FE12-CE124EF7CC9D}"/>
          </ac:grpSpMkLst>
        </pc:grpChg>
        <pc:sldLayoutChg chg="new replId">
          <pc:chgData name="Ryleigh Escoboza" userId="30bb8262-23dc-4e2a-aa7e-78ee9d682d54" providerId="ADAL" clId="{57CE6E53-7246-4D48-8EAA-CFEC4F578CBC}" dt="2025-01-10T20:26:56.166" v="0" actId="6938"/>
          <pc:sldLayoutMkLst>
            <pc:docMk/>
            <pc:sldMasterMk cId="464282058" sldId="2147483901"/>
            <pc:sldLayoutMk cId="1696460322" sldId="2147483902"/>
          </pc:sldLayoutMkLst>
        </pc:sldLayoutChg>
        <pc:sldLayoutChg chg="new replId">
          <pc:chgData name="Ryleigh Escoboza" userId="30bb8262-23dc-4e2a-aa7e-78ee9d682d54" providerId="ADAL" clId="{57CE6E53-7246-4D48-8EAA-CFEC4F578CBC}" dt="2025-01-10T20:26:56.166" v="0" actId="6938"/>
          <pc:sldLayoutMkLst>
            <pc:docMk/>
            <pc:sldMasterMk cId="464282058" sldId="2147483901"/>
            <pc:sldLayoutMk cId="1136092668" sldId="2147483903"/>
          </pc:sldLayoutMkLst>
        </pc:sldLayoutChg>
        <pc:sldLayoutChg chg="new replId">
          <pc:chgData name="Ryleigh Escoboza" userId="30bb8262-23dc-4e2a-aa7e-78ee9d682d54" providerId="ADAL" clId="{57CE6E53-7246-4D48-8EAA-CFEC4F578CBC}" dt="2025-01-10T20:26:56.166" v="0" actId="6938"/>
          <pc:sldLayoutMkLst>
            <pc:docMk/>
            <pc:sldMasterMk cId="464282058" sldId="2147483901"/>
            <pc:sldLayoutMk cId="2277719239" sldId="2147483904"/>
          </pc:sldLayoutMkLst>
        </pc:sldLayoutChg>
        <pc:sldLayoutChg chg="new replId">
          <pc:chgData name="Ryleigh Escoboza" userId="30bb8262-23dc-4e2a-aa7e-78ee9d682d54" providerId="ADAL" clId="{57CE6E53-7246-4D48-8EAA-CFEC4F578CBC}" dt="2025-01-10T20:26:56.166" v="0" actId="6938"/>
          <pc:sldLayoutMkLst>
            <pc:docMk/>
            <pc:sldMasterMk cId="464282058" sldId="2147483901"/>
            <pc:sldLayoutMk cId="3516494573" sldId="2147483905"/>
          </pc:sldLayoutMkLst>
        </pc:sldLayoutChg>
        <pc:sldLayoutChg chg="new replId">
          <pc:chgData name="Ryleigh Escoboza" userId="30bb8262-23dc-4e2a-aa7e-78ee9d682d54" providerId="ADAL" clId="{57CE6E53-7246-4D48-8EAA-CFEC4F578CBC}" dt="2025-01-10T20:26:56.166" v="0" actId="6938"/>
          <pc:sldLayoutMkLst>
            <pc:docMk/>
            <pc:sldMasterMk cId="464282058" sldId="2147483901"/>
            <pc:sldLayoutMk cId="1724265245" sldId="2147483906"/>
          </pc:sldLayoutMkLst>
        </pc:sldLayoutChg>
        <pc:sldLayoutChg chg="new replId">
          <pc:chgData name="Ryleigh Escoboza" userId="30bb8262-23dc-4e2a-aa7e-78ee9d682d54" providerId="ADAL" clId="{57CE6E53-7246-4D48-8EAA-CFEC4F578CBC}" dt="2025-01-10T20:26:56.166" v="0" actId="6938"/>
          <pc:sldLayoutMkLst>
            <pc:docMk/>
            <pc:sldMasterMk cId="464282058" sldId="2147483901"/>
            <pc:sldLayoutMk cId="2520035232" sldId="2147483907"/>
          </pc:sldLayoutMkLst>
        </pc:sldLayoutChg>
        <pc:sldLayoutChg chg="new replId">
          <pc:chgData name="Ryleigh Escoboza" userId="30bb8262-23dc-4e2a-aa7e-78ee9d682d54" providerId="ADAL" clId="{57CE6E53-7246-4D48-8EAA-CFEC4F578CBC}" dt="2025-01-10T20:26:56.166" v="0" actId="6938"/>
          <pc:sldLayoutMkLst>
            <pc:docMk/>
            <pc:sldMasterMk cId="464282058" sldId="2147483901"/>
            <pc:sldLayoutMk cId="1623189998" sldId="2147483908"/>
          </pc:sldLayoutMkLst>
        </pc:sldLayoutChg>
        <pc:sldLayoutChg chg="new replId">
          <pc:chgData name="Ryleigh Escoboza" userId="30bb8262-23dc-4e2a-aa7e-78ee9d682d54" providerId="ADAL" clId="{57CE6E53-7246-4D48-8EAA-CFEC4F578CBC}" dt="2025-01-10T20:26:56.166" v="0" actId="6938"/>
          <pc:sldLayoutMkLst>
            <pc:docMk/>
            <pc:sldMasterMk cId="464282058" sldId="2147483901"/>
            <pc:sldLayoutMk cId="2177638369" sldId="2147483909"/>
          </pc:sldLayoutMkLst>
        </pc:sldLayoutChg>
        <pc:sldLayoutChg chg="new replId">
          <pc:chgData name="Ryleigh Escoboza" userId="30bb8262-23dc-4e2a-aa7e-78ee9d682d54" providerId="ADAL" clId="{57CE6E53-7246-4D48-8EAA-CFEC4F578CBC}" dt="2025-01-10T20:26:56.166" v="0" actId="6938"/>
          <pc:sldLayoutMkLst>
            <pc:docMk/>
            <pc:sldMasterMk cId="464282058" sldId="2147483901"/>
            <pc:sldLayoutMk cId="1861893957" sldId="2147483910"/>
          </pc:sldLayoutMkLst>
        </pc:sldLayoutChg>
        <pc:sldLayoutChg chg="new replId">
          <pc:chgData name="Ryleigh Escoboza" userId="30bb8262-23dc-4e2a-aa7e-78ee9d682d54" providerId="ADAL" clId="{57CE6E53-7246-4D48-8EAA-CFEC4F578CBC}" dt="2025-01-10T20:26:56.166" v="0" actId="6938"/>
          <pc:sldLayoutMkLst>
            <pc:docMk/>
            <pc:sldMasterMk cId="464282058" sldId="2147483901"/>
            <pc:sldLayoutMk cId="1351047027" sldId="2147483911"/>
          </pc:sldLayoutMkLst>
        </pc:sldLayoutChg>
        <pc:sldLayoutChg chg="new replId">
          <pc:chgData name="Ryleigh Escoboza" userId="30bb8262-23dc-4e2a-aa7e-78ee9d682d54" providerId="ADAL" clId="{57CE6E53-7246-4D48-8EAA-CFEC4F578CBC}" dt="2025-01-10T20:26:56.166" v="0" actId="6938"/>
          <pc:sldLayoutMkLst>
            <pc:docMk/>
            <pc:sldMasterMk cId="464282058" sldId="2147483901"/>
            <pc:sldLayoutMk cId="3033616629" sldId="2147483912"/>
          </pc:sldLayoutMkLst>
        </pc:sldLayoutChg>
      </pc:sldMasterChg>
      <pc:sldMasterChg chg="addSp delSp modSp mod">
        <pc:chgData name="Ryleigh Escoboza" userId="30bb8262-23dc-4e2a-aa7e-78ee9d682d54" providerId="ADAL" clId="{57CE6E53-7246-4D48-8EAA-CFEC4F578CBC}" dt="2025-01-10T20:31:09.726" v="15" actId="1076"/>
        <pc:sldMasterMkLst>
          <pc:docMk/>
          <pc:sldMasterMk cId="614093195" sldId="2147483913"/>
        </pc:sldMasterMkLst>
      </pc:sldMasterChg>
    </pc:docChg>
  </pc:docChgLst>
  <pc:docChgLst>
    <pc:chgData name="Steve Morgan" userId="9210a1c1-2926-432e-8ed3-8efe1799943c" providerId="ADAL" clId="{E86B8098-DE4E-4B75-8408-758DAB117880}"/>
    <pc:docChg chg="modSld">
      <pc:chgData name="Steve Morgan" userId="9210a1c1-2926-432e-8ed3-8efe1799943c" providerId="ADAL" clId="{E86B8098-DE4E-4B75-8408-758DAB117880}" dt="2025-02-12T22:47:11.916" v="36" actId="1076"/>
      <pc:docMkLst>
        <pc:docMk/>
      </pc:docMkLst>
      <pc:sldChg chg="modSp mod">
        <pc:chgData name="Steve Morgan" userId="9210a1c1-2926-432e-8ed3-8efe1799943c" providerId="ADAL" clId="{E86B8098-DE4E-4B75-8408-758DAB117880}" dt="2025-02-12T22:36:41.500" v="33" actId="20577"/>
        <pc:sldMkLst>
          <pc:docMk/>
          <pc:sldMk cId="4126846520" sldId="3162"/>
        </pc:sldMkLst>
        <pc:spChg chg="mod">
          <ac:chgData name="Steve Morgan" userId="9210a1c1-2926-432e-8ed3-8efe1799943c" providerId="ADAL" clId="{E86B8098-DE4E-4B75-8408-758DAB117880}" dt="2025-02-12T22:36:41.500" v="33" actId="20577"/>
          <ac:spMkLst>
            <pc:docMk/>
            <pc:sldMk cId="4126846520" sldId="3162"/>
            <ac:spMk id="9" creationId="{4C1DDED4-D53C-ABCD-7019-9277FA00065D}"/>
          </ac:spMkLst>
        </pc:spChg>
      </pc:sldChg>
      <pc:sldChg chg="modSp mod">
        <pc:chgData name="Steve Morgan" userId="9210a1c1-2926-432e-8ed3-8efe1799943c" providerId="ADAL" clId="{E86B8098-DE4E-4B75-8408-758DAB117880}" dt="2025-02-12T22:47:11.916" v="36" actId="1076"/>
        <pc:sldMkLst>
          <pc:docMk/>
          <pc:sldMk cId="4206658532" sldId="3260"/>
        </pc:sldMkLst>
      </pc:sldChg>
      <pc:sldChg chg="modSp mod">
        <pc:chgData name="Steve Morgan" userId="9210a1c1-2926-432e-8ed3-8efe1799943c" providerId="ADAL" clId="{E86B8098-DE4E-4B75-8408-758DAB117880}" dt="2025-02-12T22:36:56.864" v="35" actId="20577"/>
        <pc:sldMkLst>
          <pc:docMk/>
          <pc:sldMk cId="3472973369" sldId="3373"/>
        </pc:sldMkLst>
        <pc:spChg chg="mod">
          <ac:chgData name="Steve Morgan" userId="9210a1c1-2926-432e-8ed3-8efe1799943c" providerId="ADAL" clId="{E86B8098-DE4E-4B75-8408-758DAB117880}" dt="2025-02-12T22:36:56.864" v="35" actId="20577"/>
          <ac:spMkLst>
            <pc:docMk/>
            <pc:sldMk cId="3472973369" sldId="3373"/>
            <ac:spMk id="3" creationId="{243AD950-F1AE-9871-B238-B823866C1DE6}"/>
          </ac:spMkLst>
        </pc:spChg>
      </pc:sldChg>
    </pc:docChg>
  </pc:docChgLst>
  <pc:docChgLst>
    <pc:chgData name="Kenda Pollio" userId="b684dc81-2b7a-44dc-afc9-ce4a49d9a1df" providerId="ADAL" clId="{6CC9AD77-C399-484A-A90C-4C2FB9EDCEA1}"/>
    <pc:docChg chg="custSel delSld modSld">
      <pc:chgData name="Kenda Pollio" userId="b684dc81-2b7a-44dc-afc9-ce4a49d9a1df" providerId="ADAL" clId="{6CC9AD77-C399-484A-A90C-4C2FB9EDCEA1}" dt="2025-02-12T18:54:43.579" v="64" actId="2696"/>
      <pc:docMkLst>
        <pc:docMk/>
      </pc:docMkLst>
      <pc:sldChg chg="modSp mod">
        <pc:chgData name="Kenda Pollio" userId="b684dc81-2b7a-44dc-afc9-ce4a49d9a1df" providerId="ADAL" clId="{6CC9AD77-C399-484A-A90C-4C2FB9EDCEA1}" dt="2025-02-12T18:46:56.421" v="63" actId="20577"/>
        <pc:sldMkLst>
          <pc:docMk/>
          <pc:sldMk cId="3472973369" sldId="3373"/>
        </pc:sldMkLst>
        <pc:spChg chg="mod">
          <ac:chgData name="Kenda Pollio" userId="b684dc81-2b7a-44dc-afc9-ce4a49d9a1df" providerId="ADAL" clId="{6CC9AD77-C399-484A-A90C-4C2FB9EDCEA1}" dt="2025-02-12T18:46:56.421" v="63" actId="20577"/>
          <ac:spMkLst>
            <pc:docMk/>
            <pc:sldMk cId="3472973369" sldId="3373"/>
            <ac:spMk id="3" creationId="{243AD950-F1AE-9871-B238-B823866C1DE6}"/>
          </ac:spMkLst>
        </pc:spChg>
      </pc:sldChg>
      <pc:sldChg chg="del">
        <pc:chgData name="Kenda Pollio" userId="b684dc81-2b7a-44dc-afc9-ce4a49d9a1df" providerId="ADAL" clId="{6CC9AD77-C399-484A-A90C-4C2FB9EDCEA1}" dt="2025-02-12T18:54:43.579" v="64" actId="2696"/>
        <pc:sldMkLst>
          <pc:docMk/>
          <pc:sldMk cId="3209423227" sldId="3385"/>
        </pc:sldMkLst>
      </pc:sldChg>
    </pc:docChg>
  </pc:docChgLst>
  <pc:docChgLst>
    <pc:chgData name="Sarah Justus" userId="fa00856a-4b26-42ca-811b-255c72215260" providerId="ADAL" clId="{64DBB7BC-459B-41B4-9CC3-C7340D27918A}"/>
    <pc:docChg chg="undo custSel modSld sldOrd addMainMaster modMainMaster">
      <pc:chgData name="Sarah Justus" userId="fa00856a-4b26-42ca-811b-255c72215260" providerId="ADAL" clId="{64DBB7BC-459B-41B4-9CC3-C7340D27918A}" dt="2025-01-10T22:21:01.585" v="1463" actId="478"/>
      <pc:docMkLst>
        <pc:docMk/>
      </pc:docMkLst>
      <pc:sldChg chg="addSp delSp modSp mod modClrScheme chgLayout">
        <pc:chgData name="Sarah Justus" userId="fa00856a-4b26-42ca-811b-255c72215260" providerId="ADAL" clId="{64DBB7BC-459B-41B4-9CC3-C7340D27918A}" dt="2025-01-10T18:43:55.416" v="590" actId="700"/>
        <pc:sldMkLst>
          <pc:docMk/>
          <pc:sldMk cId="0" sldId="256"/>
        </pc:sldMkLst>
      </pc:sldChg>
      <pc:sldChg chg="addSp modSp mod modClrScheme chgLayout">
        <pc:chgData name="Sarah Justus" userId="fa00856a-4b26-42ca-811b-255c72215260" providerId="ADAL" clId="{64DBB7BC-459B-41B4-9CC3-C7340D27918A}" dt="2025-01-10T18:38:38.539" v="580" actId="700"/>
        <pc:sldMkLst>
          <pc:docMk/>
          <pc:sldMk cId="0" sldId="257"/>
        </pc:sldMkLst>
      </pc:sldChg>
      <pc:sldChg chg="modSp mod ord">
        <pc:chgData name="Sarah Justus" userId="fa00856a-4b26-42ca-811b-255c72215260" providerId="ADAL" clId="{64DBB7BC-459B-41B4-9CC3-C7340D27918A}" dt="2025-01-09T23:11:55.555" v="270" actId="14100"/>
        <pc:sldMkLst>
          <pc:docMk/>
          <pc:sldMk cId="0" sldId="261"/>
        </pc:sldMkLst>
      </pc:sldChg>
      <pc:sldChg chg="delSp modSp mod">
        <pc:chgData name="Sarah Justus" userId="fa00856a-4b26-42ca-811b-255c72215260" providerId="ADAL" clId="{64DBB7BC-459B-41B4-9CC3-C7340D27918A}" dt="2025-01-10T22:11:59.642" v="1415" actId="14100"/>
        <pc:sldMkLst>
          <pc:docMk/>
          <pc:sldMk cId="0" sldId="262"/>
        </pc:sldMkLst>
      </pc:sldChg>
      <pc:sldChg chg="modSp mod">
        <pc:chgData name="Sarah Justus" userId="fa00856a-4b26-42ca-811b-255c72215260" providerId="ADAL" clId="{64DBB7BC-459B-41B4-9CC3-C7340D27918A}" dt="2025-01-10T22:19:52.179" v="1433" actId="1076"/>
        <pc:sldMkLst>
          <pc:docMk/>
          <pc:sldMk cId="0" sldId="264"/>
        </pc:sldMkLst>
      </pc:sldChg>
      <pc:sldChg chg="addSp delSp modSp mod">
        <pc:chgData name="Sarah Justus" userId="fa00856a-4b26-42ca-811b-255c72215260" providerId="ADAL" clId="{64DBB7BC-459B-41B4-9CC3-C7340D27918A}" dt="2025-01-10T20:52:06.728" v="879" actId="207"/>
        <pc:sldMkLst>
          <pc:docMk/>
          <pc:sldMk cId="0" sldId="265"/>
        </pc:sldMkLst>
      </pc:sldChg>
      <pc:sldChg chg="modSp mod">
        <pc:chgData name="Sarah Justus" userId="fa00856a-4b26-42ca-811b-255c72215260" providerId="ADAL" clId="{64DBB7BC-459B-41B4-9CC3-C7340D27918A}" dt="2025-01-10T22:15:05.718" v="1426" actId="14100"/>
        <pc:sldMkLst>
          <pc:docMk/>
          <pc:sldMk cId="0" sldId="266"/>
        </pc:sldMkLst>
      </pc:sldChg>
      <pc:sldChg chg="modSp mod">
        <pc:chgData name="Sarah Justus" userId="fa00856a-4b26-42ca-811b-255c72215260" providerId="ADAL" clId="{64DBB7BC-459B-41B4-9CC3-C7340D27918A}" dt="2025-01-10T22:12:27.779" v="1416" actId="14100"/>
        <pc:sldMkLst>
          <pc:docMk/>
          <pc:sldMk cId="0" sldId="270"/>
        </pc:sldMkLst>
      </pc:sldChg>
      <pc:sldChg chg="addSp delSp modSp mod">
        <pc:chgData name="Sarah Justus" userId="fa00856a-4b26-42ca-811b-255c72215260" providerId="ADAL" clId="{64DBB7BC-459B-41B4-9CC3-C7340D27918A}" dt="2025-01-10T21:00:29.655" v="1409" actId="122"/>
        <pc:sldMkLst>
          <pc:docMk/>
          <pc:sldMk cId="0" sldId="271"/>
        </pc:sldMkLst>
      </pc:sldChg>
      <pc:sldChg chg="addSp delSp modSp mod modClrScheme chgLayout">
        <pc:chgData name="Sarah Justus" userId="fa00856a-4b26-42ca-811b-255c72215260" providerId="ADAL" clId="{64DBB7BC-459B-41B4-9CC3-C7340D27918A}" dt="2025-01-10T18:42:01.696" v="586"/>
        <pc:sldMkLst>
          <pc:docMk/>
          <pc:sldMk cId="1953847729" sldId="277"/>
        </pc:sldMkLst>
      </pc:sldChg>
      <pc:sldChg chg="delSp modSp mod">
        <pc:chgData name="Sarah Justus" userId="fa00856a-4b26-42ca-811b-255c72215260" providerId="ADAL" clId="{64DBB7BC-459B-41B4-9CC3-C7340D27918A}" dt="2025-01-10T16:13:29.645" v="318"/>
        <pc:sldMkLst>
          <pc:docMk/>
          <pc:sldMk cId="2967517339" sldId="278"/>
        </pc:sldMkLst>
      </pc:sldChg>
      <pc:sldChg chg="delSp modSp mod">
        <pc:chgData name="Sarah Justus" userId="fa00856a-4b26-42ca-811b-255c72215260" providerId="ADAL" clId="{64DBB7BC-459B-41B4-9CC3-C7340D27918A}" dt="2025-01-10T16:14:02.147" v="355"/>
        <pc:sldMkLst>
          <pc:docMk/>
          <pc:sldMk cId="2546989246" sldId="279"/>
        </pc:sldMkLst>
      </pc:sldChg>
      <pc:sldChg chg="addSp delSp modSp mod">
        <pc:chgData name="Sarah Justus" userId="fa00856a-4b26-42ca-811b-255c72215260" providerId="ADAL" clId="{64DBB7BC-459B-41B4-9CC3-C7340D27918A}" dt="2025-01-10T22:21:01.585" v="1463" actId="478"/>
        <pc:sldMkLst>
          <pc:docMk/>
          <pc:sldMk cId="3474252849" sldId="280"/>
        </pc:sldMkLst>
      </pc:sldChg>
      <pc:sldChg chg="modSp mod">
        <pc:chgData name="Sarah Justus" userId="fa00856a-4b26-42ca-811b-255c72215260" providerId="ADAL" clId="{64DBB7BC-459B-41B4-9CC3-C7340D27918A}" dt="2025-01-10T22:13:09.543" v="1417" actId="20577"/>
        <pc:sldMkLst>
          <pc:docMk/>
          <pc:sldMk cId="2420917666" sldId="281"/>
        </pc:sldMkLst>
      </pc:sldChg>
      <pc:sldMasterChg chg="modSldLayout">
        <pc:chgData name="Sarah Justus" userId="fa00856a-4b26-42ca-811b-255c72215260" providerId="ADAL" clId="{64DBB7BC-459B-41B4-9CC3-C7340D27918A}" dt="2025-01-10T18:04:43.492" v="457" actId="207"/>
        <pc:sldMasterMkLst>
          <pc:docMk/>
          <pc:sldMasterMk cId="0" sldId="2147483648"/>
        </pc:sldMasterMkLst>
        <pc:sldLayoutChg chg="modSp mod">
          <pc:chgData name="Sarah Justus" userId="fa00856a-4b26-42ca-811b-255c72215260" providerId="ADAL" clId="{64DBB7BC-459B-41B4-9CC3-C7340D27918A}" dt="2025-01-10T18:04:43.492" v="457" actId="207"/>
          <pc:sldLayoutMkLst>
            <pc:docMk/>
            <pc:sldMasterMk cId="0" sldId="2147483648"/>
            <pc:sldLayoutMk cId="0" sldId="2147483650"/>
          </pc:sldLayoutMkLst>
        </pc:sldLayoutChg>
      </pc:sldMasterChg>
      <pc:sldMasterChg chg="addSp delSp modSp mod setBg">
        <pc:chgData name="Sarah Justus" userId="fa00856a-4b26-42ca-811b-255c72215260" providerId="ADAL" clId="{64DBB7BC-459B-41B4-9CC3-C7340D27918A}" dt="2025-01-10T18:20:10.318" v="555" actId="21"/>
        <pc:sldMasterMkLst>
          <pc:docMk/>
          <pc:sldMasterMk cId="556357563" sldId="2147483660"/>
        </pc:sldMasterMkLst>
      </pc:sldMasterChg>
      <pc:sldMasterChg chg="addSp">
        <pc:chgData name="Sarah Justus" userId="fa00856a-4b26-42ca-811b-255c72215260" providerId="ADAL" clId="{64DBB7BC-459B-41B4-9CC3-C7340D27918A}" dt="2025-01-10T18:20:58.671" v="557"/>
        <pc:sldMasterMkLst>
          <pc:docMk/>
          <pc:sldMasterMk cId="1947693003" sldId="2147483672"/>
        </pc:sldMasterMkLst>
      </pc:sldMasterChg>
      <pc:sldMasterChg chg="addSp">
        <pc:chgData name="Sarah Justus" userId="fa00856a-4b26-42ca-811b-255c72215260" providerId="ADAL" clId="{64DBB7BC-459B-41B4-9CC3-C7340D27918A}" dt="2025-01-10T18:20:42.419" v="556"/>
        <pc:sldMasterMkLst>
          <pc:docMk/>
          <pc:sldMasterMk cId="3335426203" sldId="2147483672"/>
        </pc:sldMasterMkLst>
      </pc:sldMasterChg>
      <pc:sldMasterChg chg="addSp">
        <pc:chgData name="Sarah Justus" userId="fa00856a-4b26-42ca-811b-255c72215260" providerId="ADAL" clId="{64DBB7BC-459B-41B4-9CC3-C7340D27918A}" dt="2025-01-10T18:21:03.679" v="558"/>
        <pc:sldMasterMkLst>
          <pc:docMk/>
          <pc:sldMasterMk cId="3791934113" sldId="2147483689"/>
        </pc:sldMasterMkLst>
      </pc:sldMasterChg>
      <pc:sldMasterChg chg="addSp">
        <pc:chgData name="Sarah Justus" userId="fa00856a-4b26-42ca-811b-255c72215260" providerId="ADAL" clId="{64DBB7BC-459B-41B4-9CC3-C7340D27918A}" dt="2025-01-10T18:21:08.630" v="559"/>
        <pc:sldMasterMkLst>
          <pc:docMk/>
          <pc:sldMasterMk cId="1032160093" sldId="2147483707"/>
        </pc:sldMasterMkLst>
      </pc:sldMasterChg>
      <pc:sldMasterChg chg="addSp">
        <pc:chgData name="Sarah Justus" userId="fa00856a-4b26-42ca-811b-255c72215260" providerId="ADAL" clId="{64DBB7BC-459B-41B4-9CC3-C7340D27918A}" dt="2025-01-10T18:21:13.683" v="560"/>
        <pc:sldMasterMkLst>
          <pc:docMk/>
          <pc:sldMasterMk cId="2934267279" sldId="2147483719"/>
        </pc:sldMasterMkLst>
      </pc:sldMasterChg>
      <pc:sldMasterChg chg="addSp">
        <pc:chgData name="Sarah Justus" userId="fa00856a-4b26-42ca-811b-255c72215260" providerId="ADAL" clId="{64DBB7BC-459B-41B4-9CC3-C7340D27918A}" dt="2025-01-10T18:21:17.827" v="561"/>
        <pc:sldMasterMkLst>
          <pc:docMk/>
          <pc:sldMasterMk cId="785234905" sldId="2147483737"/>
        </pc:sldMasterMkLst>
      </pc:sldMasterChg>
      <pc:sldMasterChg chg="addSp">
        <pc:chgData name="Sarah Justus" userId="fa00856a-4b26-42ca-811b-255c72215260" providerId="ADAL" clId="{64DBB7BC-459B-41B4-9CC3-C7340D27918A}" dt="2025-01-10T18:21:23.766" v="562"/>
        <pc:sldMasterMkLst>
          <pc:docMk/>
          <pc:sldMasterMk cId="3584988347" sldId="2147483749"/>
        </pc:sldMasterMkLst>
      </pc:sldMasterChg>
      <pc:sldMasterChg chg="addSp">
        <pc:chgData name="Sarah Justus" userId="fa00856a-4b26-42ca-811b-255c72215260" providerId="ADAL" clId="{64DBB7BC-459B-41B4-9CC3-C7340D27918A}" dt="2025-01-10T18:21:29.190" v="563"/>
        <pc:sldMasterMkLst>
          <pc:docMk/>
          <pc:sldMasterMk cId="1174136898" sldId="2147483767"/>
        </pc:sldMasterMkLst>
      </pc:sldMasterChg>
      <pc:sldMasterChg chg="addSp">
        <pc:chgData name="Sarah Justus" userId="fa00856a-4b26-42ca-811b-255c72215260" providerId="ADAL" clId="{64DBB7BC-459B-41B4-9CC3-C7340D27918A}" dt="2025-01-10T18:21:34.066" v="564"/>
        <pc:sldMasterMkLst>
          <pc:docMk/>
          <pc:sldMasterMk cId="1896711994" sldId="2147483785"/>
        </pc:sldMasterMkLst>
      </pc:sldMasterChg>
      <pc:sldMasterChg chg="addSp">
        <pc:chgData name="Sarah Justus" userId="fa00856a-4b26-42ca-811b-255c72215260" providerId="ADAL" clId="{64DBB7BC-459B-41B4-9CC3-C7340D27918A}" dt="2025-01-10T18:21:37.461" v="565"/>
        <pc:sldMasterMkLst>
          <pc:docMk/>
          <pc:sldMasterMk cId="17160241" sldId="2147483797"/>
        </pc:sldMasterMkLst>
      </pc:sldMasterChg>
      <pc:sldMasterChg chg="addSp">
        <pc:chgData name="Sarah Justus" userId="fa00856a-4b26-42ca-811b-255c72215260" providerId="ADAL" clId="{64DBB7BC-459B-41B4-9CC3-C7340D27918A}" dt="2025-01-10T18:21:41.041" v="566"/>
        <pc:sldMasterMkLst>
          <pc:docMk/>
          <pc:sldMasterMk cId="2789663421" sldId="2147483815"/>
        </pc:sldMasterMkLst>
      </pc:sldMasterChg>
      <pc:sldMasterChg chg="addSp">
        <pc:chgData name="Sarah Justus" userId="fa00856a-4b26-42ca-811b-255c72215260" providerId="ADAL" clId="{64DBB7BC-459B-41B4-9CC3-C7340D27918A}" dt="2025-01-10T18:21:44.030" v="567"/>
        <pc:sldMasterMkLst>
          <pc:docMk/>
          <pc:sldMasterMk cId="1176664720" sldId="2147483830"/>
        </pc:sldMasterMkLst>
      </pc:sldMasterChg>
      <pc:sldMasterChg chg="addSp">
        <pc:chgData name="Sarah Justus" userId="fa00856a-4b26-42ca-811b-255c72215260" providerId="ADAL" clId="{64DBB7BC-459B-41B4-9CC3-C7340D27918A}" dt="2025-01-10T18:21:48.361" v="568"/>
        <pc:sldMasterMkLst>
          <pc:docMk/>
          <pc:sldMasterMk cId="18853425" sldId="2147483847"/>
        </pc:sldMasterMkLst>
      </pc:sldMasterChg>
      <pc:sldMasterChg chg="addSp">
        <pc:chgData name="Sarah Justus" userId="fa00856a-4b26-42ca-811b-255c72215260" providerId="ADAL" clId="{64DBB7BC-459B-41B4-9CC3-C7340D27918A}" dt="2025-01-10T18:27:02.086" v="569"/>
        <pc:sldMasterMkLst>
          <pc:docMk/>
          <pc:sldMasterMk cId="3138144868" sldId="2147483847"/>
        </pc:sldMasterMkLst>
      </pc:sldMasterChg>
      <pc:sldMasterChg chg="addSp modSldLayout">
        <pc:chgData name="Sarah Justus" userId="fa00856a-4b26-42ca-811b-255c72215260" providerId="ADAL" clId="{64DBB7BC-459B-41B4-9CC3-C7340D27918A}" dt="2025-01-10T18:41:19.846" v="585" actId="21"/>
        <pc:sldMasterMkLst>
          <pc:docMk/>
          <pc:sldMasterMk cId="376741545" sldId="2147483859"/>
        </pc:sldMasterMkLst>
        <pc:sldLayoutChg chg="delSp modSp mod">
          <pc:chgData name="Sarah Justus" userId="fa00856a-4b26-42ca-811b-255c72215260" providerId="ADAL" clId="{64DBB7BC-459B-41B4-9CC3-C7340D27918A}" dt="2025-01-10T18:40:06.411" v="584" actId="21"/>
          <pc:sldLayoutMkLst>
            <pc:docMk/>
            <pc:sldMasterMk cId="376741545" sldId="2147483859"/>
            <pc:sldLayoutMk cId="2692086023" sldId="2147483861"/>
          </pc:sldLayoutMkLst>
        </pc:sldLayoutChg>
        <pc:sldLayoutChg chg="delSp mod">
          <pc:chgData name="Sarah Justus" userId="fa00856a-4b26-42ca-811b-255c72215260" providerId="ADAL" clId="{64DBB7BC-459B-41B4-9CC3-C7340D27918A}" dt="2025-01-10T18:41:19.846" v="585" actId="21"/>
          <pc:sldLayoutMkLst>
            <pc:docMk/>
            <pc:sldMasterMk cId="614093195" sldId="2147483884"/>
            <pc:sldLayoutMk cId="2110054259" sldId="2147483899"/>
          </pc:sldLayoutMkLst>
        </pc:sldLayoutChg>
      </pc:sldMasterChg>
      <pc:sldMasterChg chg="new mod addSldLayout">
        <pc:chgData name="Sarah Justus" userId="fa00856a-4b26-42ca-811b-255c72215260" providerId="ADAL" clId="{64DBB7BC-459B-41B4-9CC3-C7340D27918A}" dt="2025-01-10T18:28:26.190" v="571" actId="6938"/>
        <pc:sldMasterMkLst>
          <pc:docMk/>
          <pc:sldMasterMk cId="3775438803" sldId="2147483871"/>
        </pc:sldMasterMkLst>
        <pc:sldLayoutChg chg="new replId">
          <pc:chgData name="Sarah Justus" userId="fa00856a-4b26-42ca-811b-255c72215260" providerId="ADAL" clId="{64DBB7BC-459B-41B4-9CC3-C7340D27918A}" dt="2025-01-10T18:28:26.190" v="571" actId="6938"/>
          <pc:sldLayoutMkLst>
            <pc:docMk/>
            <pc:sldMasterMk cId="3775438803" sldId="2147483871"/>
            <pc:sldLayoutMk cId="3959563452" sldId="2147483872"/>
          </pc:sldLayoutMkLst>
        </pc:sldLayoutChg>
        <pc:sldLayoutChg chg="new replId">
          <pc:chgData name="Sarah Justus" userId="fa00856a-4b26-42ca-811b-255c72215260" providerId="ADAL" clId="{64DBB7BC-459B-41B4-9CC3-C7340D27918A}" dt="2025-01-10T18:28:26.190" v="571" actId="6938"/>
          <pc:sldLayoutMkLst>
            <pc:docMk/>
            <pc:sldMasterMk cId="3775438803" sldId="2147483871"/>
            <pc:sldLayoutMk cId="2917369177" sldId="2147483873"/>
          </pc:sldLayoutMkLst>
        </pc:sldLayoutChg>
        <pc:sldLayoutChg chg="new replId">
          <pc:chgData name="Sarah Justus" userId="fa00856a-4b26-42ca-811b-255c72215260" providerId="ADAL" clId="{64DBB7BC-459B-41B4-9CC3-C7340D27918A}" dt="2025-01-10T18:28:26.190" v="571" actId="6938"/>
          <pc:sldLayoutMkLst>
            <pc:docMk/>
            <pc:sldMasterMk cId="3775438803" sldId="2147483871"/>
            <pc:sldLayoutMk cId="3042847520" sldId="2147483874"/>
          </pc:sldLayoutMkLst>
        </pc:sldLayoutChg>
        <pc:sldLayoutChg chg="new replId">
          <pc:chgData name="Sarah Justus" userId="fa00856a-4b26-42ca-811b-255c72215260" providerId="ADAL" clId="{64DBB7BC-459B-41B4-9CC3-C7340D27918A}" dt="2025-01-10T18:28:26.190" v="571" actId="6938"/>
          <pc:sldLayoutMkLst>
            <pc:docMk/>
            <pc:sldMasterMk cId="3775438803" sldId="2147483871"/>
            <pc:sldLayoutMk cId="2593723588" sldId="2147483875"/>
          </pc:sldLayoutMkLst>
        </pc:sldLayoutChg>
        <pc:sldLayoutChg chg="new replId">
          <pc:chgData name="Sarah Justus" userId="fa00856a-4b26-42ca-811b-255c72215260" providerId="ADAL" clId="{64DBB7BC-459B-41B4-9CC3-C7340D27918A}" dt="2025-01-10T18:28:26.190" v="571" actId="6938"/>
          <pc:sldLayoutMkLst>
            <pc:docMk/>
            <pc:sldMasterMk cId="3775438803" sldId="2147483871"/>
            <pc:sldLayoutMk cId="1354309318" sldId="2147483876"/>
          </pc:sldLayoutMkLst>
        </pc:sldLayoutChg>
        <pc:sldLayoutChg chg="new replId">
          <pc:chgData name="Sarah Justus" userId="fa00856a-4b26-42ca-811b-255c72215260" providerId="ADAL" clId="{64DBB7BC-459B-41B4-9CC3-C7340D27918A}" dt="2025-01-10T18:28:26.190" v="571" actId="6938"/>
          <pc:sldLayoutMkLst>
            <pc:docMk/>
            <pc:sldMasterMk cId="3775438803" sldId="2147483871"/>
            <pc:sldLayoutMk cId="3904098126" sldId="2147483877"/>
          </pc:sldLayoutMkLst>
        </pc:sldLayoutChg>
        <pc:sldLayoutChg chg="new replId">
          <pc:chgData name="Sarah Justus" userId="fa00856a-4b26-42ca-811b-255c72215260" providerId="ADAL" clId="{64DBB7BC-459B-41B4-9CC3-C7340D27918A}" dt="2025-01-10T18:28:26.190" v="571" actId="6938"/>
          <pc:sldLayoutMkLst>
            <pc:docMk/>
            <pc:sldMasterMk cId="3775438803" sldId="2147483871"/>
            <pc:sldLayoutMk cId="4217129014" sldId="2147483878"/>
          </pc:sldLayoutMkLst>
        </pc:sldLayoutChg>
        <pc:sldLayoutChg chg="new replId">
          <pc:chgData name="Sarah Justus" userId="fa00856a-4b26-42ca-811b-255c72215260" providerId="ADAL" clId="{64DBB7BC-459B-41B4-9CC3-C7340D27918A}" dt="2025-01-10T18:28:26.190" v="571" actId="6938"/>
          <pc:sldLayoutMkLst>
            <pc:docMk/>
            <pc:sldMasterMk cId="3775438803" sldId="2147483871"/>
            <pc:sldLayoutMk cId="3052167386" sldId="2147483879"/>
          </pc:sldLayoutMkLst>
        </pc:sldLayoutChg>
        <pc:sldLayoutChg chg="new replId">
          <pc:chgData name="Sarah Justus" userId="fa00856a-4b26-42ca-811b-255c72215260" providerId="ADAL" clId="{64DBB7BC-459B-41B4-9CC3-C7340D27918A}" dt="2025-01-10T18:28:26.190" v="571" actId="6938"/>
          <pc:sldLayoutMkLst>
            <pc:docMk/>
            <pc:sldMasterMk cId="3775438803" sldId="2147483871"/>
            <pc:sldLayoutMk cId="4142932237" sldId="2147483880"/>
          </pc:sldLayoutMkLst>
        </pc:sldLayoutChg>
        <pc:sldLayoutChg chg="new replId">
          <pc:chgData name="Sarah Justus" userId="fa00856a-4b26-42ca-811b-255c72215260" providerId="ADAL" clId="{64DBB7BC-459B-41B4-9CC3-C7340D27918A}" dt="2025-01-10T18:28:26.190" v="571" actId="6938"/>
          <pc:sldLayoutMkLst>
            <pc:docMk/>
            <pc:sldMasterMk cId="3775438803" sldId="2147483871"/>
            <pc:sldLayoutMk cId="2034453755" sldId="2147483881"/>
          </pc:sldLayoutMkLst>
        </pc:sldLayoutChg>
        <pc:sldLayoutChg chg="new replId">
          <pc:chgData name="Sarah Justus" userId="fa00856a-4b26-42ca-811b-255c72215260" providerId="ADAL" clId="{64DBB7BC-459B-41B4-9CC3-C7340D27918A}" dt="2025-01-10T18:28:26.190" v="571" actId="6938"/>
          <pc:sldLayoutMkLst>
            <pc:docMk/>
            <pc:sldMasterMk cId="3775438803" sldId="2147483871"/>
            <pc:sldLayoutMk cId="1258498603" sldId="2147483882"/>
          </pc:sldLayoutMkLst>
        </pc:sldLayoutChg>
      </pc:sldMasterChg>
      <pc:sldMasterChg chg="new mod addSldLayout">
        <pc:chgData name="Sarah Justus" userId="fa00856a-4b26-42ca-811b-255c72215260" providerId="ADAL" clId="{64DBB7BC-459B-41B4-9CC3-C7340D27918A}" dt="2025-01-10T18:29:31.415" v="572" actId="6938"/>
        <pc:sldMasterMkLst>
          <pc:docMk/>
          <pc:sldMasterMk cId="614093195" sldId="2147483913"/>
        </pc:sldMasterMkLst>
        <pc:sldLayoutChg chg="new replId">
          <pc:chgData name="Sarah Justus" userId="fa00856a-4b26-42ca-811b-255c72215260" providerId="ADAL" clId="{64DBB7BC-459B-41B4-9CC3-C7340D27918A}" dt="2025-01-10T18:29:31.415" v="572" actId="6938"/>
          <pc:sldLayoutMkLst>
            <pc:docMk/>
            <pc:sldMasterMk cId="614093195" sldId="2147483884"/>
            <pc:sldLayoutMk cId="2798789383" sldId="2147483914"/>
          </pc:sldLayoutMkLst>
        </pc:sldLayoutChg>
        <pc:sldLayoutChg chg="new replId">
          <pc:chgData name="Sarah Justus" userId="fa00856a-4b26-42ca-811b-255c72215260" providerId="ADAL" clId="{64DBB7BC-459B-41B4-9CC3-C7340D27918A}" dt="2025-01-10T18:29:31.415" v="572" actId="6938"/>
          <pc:sldLayoutMkLst>
            <pc:docMk/>
            <pc:sldMasterMk cId="614093195" sldId="2147483884"/>
            <pc:sldLayoutMk cId="3012877361" sldId="2147483915"/>
          </pc:sldLayoutMkLst>
        </pc:sldLayoutChg>
        <pc:sldLayoutChg chg="new replId">
          <pc:chgData name="Sarah Justus" userId="fa00856a-4b26-42ca-811b-255c72215260" providerId="ADAL" clId="{64DBB7BC-459B-41B4-9CC3-C7340D27918A}" dt="2025-01-10T18:29:31.415" v="572" actId="6938"/>
          <pc:sldLayoutMkLst>
            <pc:docMk/>
            <pc:sldMasterMk cId="614093195" sldId="2147483884"/>
            <pc:sldLayoutMk cId="2792543927" sldId="2147483916"/>
          </pc:sldLayoutMkLst>
        </pc:sldLayoutChg>
        <pc:sldLayoutChg chg="new replId">
          <pc:chgData name="Sarah Justus" userId="fa00856a-4b26-42ca-811b-255c72215260" providerId="ADAL" clId="{64DBB7BC-459B-41B4-9CC3-C7340D27918A}" dt="2025-01-10T18:29:31.415" v="572" actId="6938"/>
          <pc:sldLayoutMkLst>
            <pc:docMk/>
            <pc:sldMasterMk cId="614093195" sldId="2147483884"/>
            <pc:sldLayoutMk cId="3615872996" sldId="2147483917"/>
          </pc:sldLayoutMkLst>
        </pc:sldLayoutChg>
        <pc:sldLayoutChg chg="new replId">
          <pc:chgData name="Sarah Justus" userId="fa00856a-4b26-42ca-811b-255c72215260" providerId="ADAL" clId="{64DBB7BC-459B-41B4-9CC3-C7340D27918A}" dt="2025-01-10T18:29:31.415" v="572" actId="6938"/>
          <pc:sldLayoutMkLst>
            <pc:docMk/>
            <pc:sldMasterMk cId="614093195" sldId="2147483884"/>
            <pc:sldLayoutMk cId="3223522605" sldId="2147483918"/>
          </pc:sldLayoutMkLst>
        </pc:sldLayoutChg>
        <pc:sldLayoutChg chg="new replId">
          <pc:chgData name="Sarah Justus" userId="fa00856a-4b26-42ca-811b-255c72215260" providerId="ADAL" clId="{64DBB7BC-459B-41B4-9CC3-C7340D27918A}" dt="2025-01-10T18:29:31.415" v="572" actId="6938"/>
          <pc:sldLayoutMkLst>
            <pc:docMk/>
            <pc:sldMasterMk cId="614093195" sldId="2147483884"/>
            <pc:sldLayoutMk cId="3514886311" sldId="2147483919"/>
          </pc:sldLayoutMkLst>
        </pc:sldLayoutChg>
        <pc:sldLayoutChg chg="new replId">
          <pc:chgData name="Sarah Justus" userId="fa00856a-4b26-42ca-811b-255c72215260" providerId="ADAL" clId="{64DBB7BC-459B-41B4-9CC3-C7340D27918A}" dt="2025-01-10T18:29:31.415" v="572" actId="6938"/>
          <pc:sldLayoutMkLst>
            <pc:docMk/>
            <pc:sldMasterMk cId="614093195" sldId="2147483884"/>
            <pc:sldLayoutMk cId="2848890564" sldId="2147483920"/>
          </pc:sldLayoutMkLst>
        </pc:sldLayoutChg>
        <pc:sldLayoutChg chg="new replId">
          <pc:chgData name="Sarah Justus" userId="fa00856a-4b26-42ca-811b-255c72215260" providerId="ADAL" clId="{64DBB7BC-459B-41B4-9CC3-C7340D27918A}" dt="2025-01-10T18:29:31.415" v="572" actId="6938"/>
          <pc:sldLayoutMkLst>
            <pc:docMk/>
            <pc:sldMasterMk cId="614093195" sldId="2147483884"/>
            <pc:sldLayoutMk cId="3349301203" sldId="2147483921"/>
          </pc:sldLayoutMkLst>
        </pc:sldLayoutChg>
        <pc:sldLayoutChg chg="new replId">
          <pc:chgData name="Sarah Justus" userId="fa00856a-4b26-42ca-811b-255c72215260" providerId="ADAL" clId="{64DBB7BC-459B-41B4-9CC3-C7340D27918A}" dt="2025-01-10T18:29:31.415" v="572" actId="6938"/>
          <pc:sldLayoutMkLst>
            <pc:docMk/>
            <pc:sldMasterMk cId="614093195" sldId="2147483884"/>
            <pc:sldLayoutMk cId="4086549462" sldId="2147483922"/>
          </pc:sldLayoutMkLst>
        </pc:sldLayoutChg>
        <pc:sldLayoutChg chg="new replId">
          <pc:chgData name="Sarah Justus" userId="fa00856a-4b26-42ca-811b-255c72215260" providerId="ADAL" clId="{64DBB7BC-459B-41B4-9CC3-C7340D27918A}" dt="2025-01-10T18:29:31.415" v="572" actId="6938"/>
          <pc:sldLayoutMkLst>
            <pc:docMk/>
            <pc:sldMasterMk cId="614093195" sldId="2147483884"/>
            <pc:sldLayoutMk cId="3762575965" sldId="2147483923"/>
          </pc:sldLayoutMkLst>
        </pc:sldLayoutChg>
        <pc:sldLayoutChg chg="new replId">
          <pc:chgData name="Sarah Justus" userId="fa00856a-4b26-42ca-811b-255c72215260" providerId="ADAL" clId="{64DBB7BC-459B-41B4-9CC3-C7340D27918A}" dt="2025-01-10T18:29:31.415" v="572" actId="6938"/>
          <pc:sldLayoutMkLst>
            <pc:docMk/>
            <pc:sldMasterMk cId="614093195" sldId="2147483884"/>
            <pc:sldLayoutMk cId="1429812716" sldId="2147483924"/>
          </pc:sldLayoutMkLst>
        </pc:sldLayoutChg>
      </pc:sldMasterChg>
    </pc:docChg>
  </pc:docChgLst>
  <pc:docChgLst>
    <pc:chgData name="Steve Morgan" userId="9210a1c1-2926-432e-8ed3-8efe1799943c" providerId="ADAL" clId="{D762C421-7925-42BB-99FC-A4FC1ED54E0C}"/>
    <pc:docChg chg="delSld modSld sldOrd">
      <pc:chgData name="Steve Morgan" userId="9210a1c1-2926-432e-8ed3-8efe1799943c" providerId="ADAL" clId="{D762C421-7925-42BB-99FC-A4FC1ED54E0C}" dt="2025-01-30T18:37:50.913" v="12"/>
      <pc:docMkLst>
        <pc:docMk/>
      </pc:docMkLst>
      <pc:sldChg chg="ord">
        <pc:chgData name="Steve Morgan" userId="9210a1c1-2926-432e-8ed3-8efe1799943c" providerId="ADAL" clId="{D762C421-7925-42BB-99FC-A4FC1ED54E0C}" dt="2025-01-30T18:35:26.331" v="1"/>
        <pc:sldMkLst>
          <pc:docMk/>
          <pc:sldMk cId="0" sldId="264"/>
        </pc:sldMkLst>
      </pc:sldChg>
      <pc:sldChg chg="ord">
        <pc:chgData name="Steve Morgan" userId="9210a1c1-2926-432e-8ed3-8efe1799943c" providerId="ADAL" clId="{D762C421-7925-42BB-99FC-A4FC1ED54E0C}" dt="2025-01-30T18:37:50.913" v="12"/>
        <pc:sldMkLst>
          <pc:docMk/>
          <pc:sldMk cId="0" sldId="271"/>
        </pc:sldMkLst>
      </pc:sldChg>
      <pc:sldChg chg="ord">
        <pc:chgData name="Steve Morgan" userId="9210a1c1-2926-432e-8ed3-8efe1799943c" providerId="ADAL" clId="{D762C421-7925-42BB-99FC-A4FC1ED54E0C}" dt="2025-01-30T18:37:50.913" v="12"/>
        <pc:sldMkLst>
          <pc:docMk/>
          <pc:sldMk cId="0" sldId="272"/>
        </pc:sldMkLst>
      </pc:sldChg>
      <pc:sldChg chg="del">
        <pc:chgData name="Steve Morgan" userId="9210a1c1-2926-432e-8ed3-8efe1799943c" providerId="ADAL" clId="{D762C421-7925-42BB-99FC-A4FC1ED54E0C}" dt="2025-01-30T18:36:17.899" v="2" actId="47"/>
        <pc:sldMkLst>
          <pc:docMk/>
          <pc:sldMk cId="2546989246" sldId="279"/>
        </pc:sldMkLst>
      </pc:sldChg>
      <pc:sldChg chg="ord">
        <pc:chgData name="Steve Morgan" userId="9210a1c1-2926-432e-8ed3-8efe1799943c" providerId="ADAL" clId="{D762C421-7925-42BB-99FC-A4FC1ED54E0C}" dt="2025-01-30T18:36:35.028" v="4"/>
        <pc:sldMkLst>
          <pc:docMk/>
          <pc:sldMk cId="2420917666" sldId="281"/>
        </pc:sldMkLst>
      </pc:sldChg>
      <pc:sldChg chg="ord">
        <pc:chgData name="Steve Morgan" userId="9210a1c1-2926-432e-8ed3-8efe1799943c" providerId="ADAL" clId="{D762C421-7925-42BB-99FC-A4FC1ED54E0C}" dt="2025-01-30T18:36:41.799" v="6"/>
        <pc:sldMkLst>
          <pc:docMk/>
          <pc:sldMk cId="2331547595" sldId="299"/>
        </pc:sldMkLst>
      </pc:sldChg>
    </pc:docChg>
  </pc:docChgLst>
  <pc:docChgLst>
    <pc:chgData name="Ryleigh Escoboza" userId="S::rescoboza@kpenvironmental.com::30bb8262-23dc-4e2a-aa7e-78ee9d682d54" providerId="AD" clId="Web-{2D9944F7-2C00-9F33-8530-CC3D6B67CB40}"/>
    <pc:docChg chg="mod modSld">
      <pc:chgData name="Ryleigh Escoboza" userId="S::rescoboza@kpenvironmental.com::30bb8262-23dc-4e2a-aa7e-78ee9d682d54" providerId="AD" clId="Web-{2D9944F7-2C00-9F33-8530-CC3D6B67CB40}" dt="2025-01-13T21:38:26.543" v="71"/>
      <pc:docMkLst>
        <pc:docMk/>
      </pc:docMkLst>
      <pc:sldChg chg="modSp">
        <pc:chgData name="Ryleigh Escoboza" userId="S::rescoboza@kpenvironmental.com::30bb8262-23dc-4e2a-aa7e-78ee9d682d54" providerId="AD" clId="Web-{2D9944F7-2C00-9F33-8530-CC3D6B67CB40}" dt="2025-01-13T21:36:25.253" v="63"/>
        <pc:sldMkLst>
          <pc:docMk/>
          <pc:sldMk cId="0" sldId="256"/>
        </pc:sldMkLst>
      </pc:sldChg>
      <pc:sldChg chg="modSp">
        <pc:chgData name="Ryleigh Escoboza" userId="S::rescoboza@kpenvironmental.com::30bb8262-23dc-4e2a-aa7e-78ee9d682d54" providerId="AD" clId="Web-{2D9944F7-2C00-9F33-8530-CC3D6B67CB40}" dt="2025-01-13T21:36:39.598" v="64"/>
        <pc:sldMkLst>
          <pc:docMk/>
          <pc:sldMk cId="0" sldId="257"/>
        </pc:sldMkLst>
      </pc:sldChg>
      <pc:sldChg chg="modSp">
        <pc:chgData name="Ryleigh Escoboza" userId="S::rescoboza@kpenvironmental.com::30bb8262-23dc-4e2a-aa7e-78ee9d682d54" providerId="AD" clId="Web-{2D9944F7-2C00-9F33-8530-CC3D6B67CB40}" dt="2025-01-13T21:38:02.463" v="69"/>
        <pc:sldMkLst>
          <pc:docMk/>
          <pc:sldMk cId="0" sldId="259"/>
        </pc:sldMkLst>
      </pc:sldChg>
      <pc:sldChg chg="modSp">
        <pc:chgData name="Ryleigh Escoboza" userId="S::rescoboza@kpenvironmental.com::30bb8262-23dc-4e2a-aa7e-78ee9d682d54" providerId="AD" clId="Web-{2D9944F7-2C00-9F33-8530-CC3D6B67CB40}" dt="2025-01-13T21:38:14.683" v="70"/>
        <pc:sldMkLst>
          <pc:docMk/>
          <pc:sldMk cId="0" sldId="260"/>
        </pc:sldMkLst>
      </pc:sldChg>
      <pc:sldChg chg="modSp modCm">
        <pc:chgData name="Ryleigh Escoboza" userId="S::rescoboza@kpenvironmental.com::30bb8262-23dc-4e2a-aa7e-78ee9d682d54" providerId="AD" clId="Web-{2D9944F7-2C00-9F33-8530-CC3D6B67CB40}" dt="2025-01-13T21:37:25.835" v="67"/>
        <pc:sldMkLst>
          <pc:docMk/>
          <pc:sldMk cId="0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yleigh Escoboza" userId="S::rescoboza@kpenvironmental.com::30bb8262-23dc-4e2a-aa7e-78ee9d682d54" providerId="AD" clId="Web-{2D9944F7-2C00-9F33-8530-CC3D6B67CB40}" dt="2025-01-13T21:35:44.625" v="58" actId="20577"/>
              <pc2:cmMkLst xmlns:pc2="http://schemas.microsoft.com/office/powerpoint/2019/9/main/command">
                <pc:docMk/>
                <pc:sldMk cId="0" sldId="261"/>
                <pc2:cmMk id="{CADA3057-7682-408D-B74D-D09BA3AB8ED9}"/>
              </pc2:cmMkLst>
            </pc226:cmChg>
          </p:ext>
        </pc:extLst>
      </pc:sldChg>
      <pc:sldChg chg="modSp">
        <pc:chgData name="Ryleigh Escoboza" userId="S::rescoboza@kpenvironmental.com::30bb8262-23dc-4e2a-aa7e-78ee9d682d54" providerId="AD" clId="Web-{2D9944F7-2C00-9F33-8530-CC3D6B67CB40}" dt="2025-01-13T21:38:26.543" v="71"/>
        <pc:sldMkLst>
          <pc:docMk/>
          <pc:sldMk cId="0" sldId="271"/>
        </pc:sldMkLst>
      </pc:sldChg>
      <pc:sldChg chg="modSp">
        <pc:chgData name="Ryleigh Escoboza" userId="S::rescoboza@kpenvironmental.com::30bb8262-23dc-4e2a-aa7e-78ee9d682d54" providerId="AD" clId="Web-{2D9944F7-2C00-9F33-8530-CC3D6B67CB40}" dt="2025-01-13T21:36:51.286" v="65"/>
        <pc:sldMkLst>
          <pc:docMk/>
          <pc:sldMk cId="1953847729" sldId="277"/>
        </pc:sldMkLst>
      </pc:sldChg>
      <pc:sldChg chg="modSp">
        <pc:chgData name="Ryleigh Escoboza" userId="S::rescoboza@kpenvironmental.com::30bb8262-23dc-4e2a-aa7e-78ee9d682d54" providerId="AD" clId="Web-{2D9944F7-2C00-9F33-8530-CC3D6B67CB40}" dt="2025-01-13T21:37:11.584" v="66"/>
        <pc:sldMkLst>
          <pc:docMk/>
          <pc:sldMk cId="2967517339" sldId="278"/>
        </pc:sldMkLst>
      </pc:sldChg>
      <pc:sldChg chg="modSp">
        <pc:chgData name="Ryleigh Escoboza" userId="S::rescoboza@kpenvironmental.com::30bb8262-23dc-4e2a-aa7e-78ee9d682d54" providerId="AD" clId="Web-{2D9944F7-2C00-9F33-8530-CC3D6B67CB40}" dt="2025-01-13T21:37:46.712" v="68"/>
        <pc:sldMkLst>
          <pc:docMk/>
          <pc:sldMk cId="3899668595" sldId="287"/>
        </pc:sldMkLst>
      </pc:sldChg>
    </pc:docChg>
  </pc:docChgLst>
</pc:chgInfo>
</file>

<file path=ppt/comments/modernComment_57E_BBBF0BF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A5A1A6D-08A3-4070-8E5F-3FE059B59AB6}" authorId="{A9BC1E33-EF71-BABE-4B3C-2C479AD3B648}" status="resolved" created="2025-03-07T22:48:12.527" complete="100000">
    <pc:sldMkLst xmlns:pc="http://schemas.microsoft.com/office/powerpoint/2013/main/command">
      <pc:docMk/>
      <pc:sldMk cId="3149859830" sldId="1406"/>
    </pc:sldMkLst>
    <p188:replyLst>
      <p188:reply id="{F0EE5F39-358B-4288-895D-9E95E35DAF54}" authorId="{0A3E3648-A4D6-E427-2D8C-1351BAA95AF3}" created="2025-03-10T21:29:17.836">
        <p188:txBody>
          <a:bodyPr/>
          <a:lstStyle/>
          <a:p>
            <a:r>
              <a:rPr lang="en-US"/>
              <a:t>agree, would prefer AZ only map that complements left slide 
If not available, can we cut the office locations?</a:t>
            </a:r>
          </a:p>
        </p188:txBody>
      </p188:reply>
    </p188:replyLst>
    <p188:txBody>
      <a:bodyPr/>
      <a:lstStyle/>
      <a:p>
        <a:r>
          <a:rPr lang="en-US"/>
          <a:t>Consider subbing AZ only map?</a:t>
        </a:r>
      </a:p>
    </p188:txBody>
  </p188:cm>
</p188:cmLst>
</file>

<file path=ppt/comments/modernComment_D06_80D761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876771-D143-4D1F-80A6-2EF63199FE93}" authorId="{0A3E3648-A4D6-E427-2D8C-1351BAA95AF3}" status="resolved" created="2025-02-18T15:39:10.323" complete="100000">
    <pc:sldMkLst xmlns:pc="http://schemas.microsoft.com/office/powerpoint/2013/main/command">
      <pc:docMk/>
      <pc:sldMk cId="135099922" sldId="3334"/>
    </pc:sldMkLst>
    <p188:replyLst>
      <p188:reply id="{CCAF84A9-F0D3-4BE2-A441-5B32DC4C399B}" authorId="{0CDAD9BE-E1D1-5ADF-ECC1-C3B06FB501E9}" created="2025-02-22T00:39:46.466">
        <p188:txBody>
          <a:bodyPr/>
          <a:lstStyle/>
          <a:p>
            <a:r>
              <a:rPr lang="en-US"/>
              <a:t>I zoomed into the Gen-Tie corridor and made it just an outline. I added the aerial and 50-ft contour lines to give context. I can change the basemap to topographic basemap if that would be better</a:t>
            </a:r>
          </a:p>
        </p188:txBody>
      </p188:reply>
    </p188:replyLst>
    <p188:txBody>
      <a:bodyPr/>
      <a:lstStyle/>
      <a:p>
        <a:r>
          <a:rPr lang="en-US"/>
          <a:t>Zoom in, provide context for large corridor request - for example, perhaps overlay topography</a:t>
        </a:r>
      </a:p>
    </p188:txBody>
  </p188:cm>
</p188:cmLst>
</file>

<file path=ppt/comments/modernComment_D0A_681551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73F4FB7-BE7B-4CEA-8E4E-626F2617D7A7}" authorId="{0CDAD9BE-E1D1-5ADF-ECC1-C3B06FB501E9}" created="2025-02-19T18:17:07.23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746227661" sldId="3338"/>
      <ac:picMk id="14" creationId="{356AF48E-B2AB-4080-9E8C-6F15814E7FC3}"/>
    </ac:deMkLst>
    <p188:txBody>
      <a:bodyPr/>
      <a:lstStyle/>
      <a:p>
        <a:r>
          <a:rPr lang="en-US"/>
          <a:t>Photo from Little Bear - Alyssa may replace</a:t>
        </a:r>
      </a:p>
    </p188:txBody>
  </p188:cm>
</p188:cmLst>
</file>

<file path=ppt/comments/modernComment_D0C_6D82DC1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7110041-C7EF-4079-9906-A733EA336BB4}" authorId="{0A3E3648-A4D6-E427-2D8C-1351BAA95AF3}" created="2025-03-10T21:58:07.023">
    <pc:sldMkLst xmlns:pc="http://schemas.microsoft.com/office/powerpoint/2013/main/command">
      <pc:docMk/>
      <pc:sldMk cId="1837292567" sldId="3340"/>
    </pc:sldMkLst>
    <p188:txBody>
      <a:bodyPr/>
      <a:lstStyle/>
      <a:p>
        <a:r>
          <a:rPr lang="en-US"/>
          <a:t>Maybe move RS30 to LS 30 and find a picture or two of very boring vegetation in the area [showing existing electrical infrastructure would be a plus!]</a:t>
        </a:r>
      </a:p>
    </p188:txBody>
  </p188:cm>
</p188:cmLst>
</file>

<file path=ppt/comments/modernComment_D2C_E5EC611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849942-BADD-40E8-A643-70FADED05191}" authorId="{0A3E3648-A4D6-E427-2D8C-1351BAA95AF3}" status="resolved" created="2025-03-10T21:45:15.13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857473811" sldId="3372"/>
      <ac:picMk id="4" creationId="{94F3FD27-5599-4DDB-17E0-9A58EE2B6442}"/>
    </ac:deMkLst>
    <p188:replyLst>
      <p188:reply id="{975D471F-58B4-422F-8427-B4C39B4CA168}" authorId="{0CDAD9BE-E1D1-5ADF-ECC1-C3B06FB501E9}" created="2025-03-11T18:34:43.611">
        <p188:txBody>
          <a:bodyPr/>
          <a:lstStyle/>
          <a:p>
            <a:r>
              <a:rPr lang="en-US"/>
              <a:t>Replace with cosanti letter</a:t>
            </a:r>
          </a:p>
        </p188:txBody>
      </p188:reply>
    </p188:replyLst>
    <p188:txBody>
      <a:bodyPr/>
      <a:lstStyle/>
      <a:p>
        <a:r>
          <a:rPr lang="en-US"/>
          <a:t>delete AGFD letter</a:t>
        </a:r>
      </a:p>
    </p188:txBody>
  </p188:cm>
</p188:cmLst>
</file>

<file path=ppt/comments/modernComment_D31_89ABEF5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D840299-A08B-4D49-85FA-85C1A2D938CC}" authorId="{0CDAD9BE-E1D1-5ADF-ECC1-C3B06FB501E9}" created="2025-03-07T23:50:56.48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09746523" sldId="3377"/>
      <ac:picMk id="23" creationId="{4AED95E2-AB1C-23AE-E99A-EA49D2ACAFC2}"/>
    </ac:deMkLst>
    <p188:txBody>
      <a:bodyPr/>
      <a:lstStyle/>
      <a:p>
        <a:r>
          <a:rPr lang="en-US"/>
          <a:t>Can we remove this image</a:t>
        </a:r>
      </a:p>
    </p188:txBody>
  </p188:cm>
</p188:cmLst>
</file>

<file path=ppt/comments/modernComment_D35_237633F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8E91897-6716-453C-8E88-A084F4544ACA}" authorId="{0CDAD9BE-E1D1-5ADF-ECC1-C3B06FB501E9}" status="resolved" created="2025-03-10T22:22:27.440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594949105" sldId="3381"/>
      <ac:picMk id="3" creationId="{9524A399-FEF3-4547-C0E9-C1CA16B9A630}"/>
    </ac:deMkLst>
    <p188:txBody>
      <a:bodyPr/>
      <a:lstStyle/>
      <a:p>
        <a:r>
          <a:rPr lang="en-US"/>
          <a:t>Suggest replacing with this map</a:t>
        </a:r>
      </a:p>
    </p188:txBody>
  </p188:cm>
</p188:cmLst>
</file>

<file path=ppt/comments/modernComment_D37_9BFC7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AF52E21-E610-4EAE-AF70-C75109852258}" authorId="{A9BC1E33-EF71-BABE-4B3C-2C479AD3B648}" status="resolved" created="2025-03-04T20:25:01.559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3563419" sldId="3383"/>
      <ac:picMk id="5" creationId="{B885DE86-FF9E-0554-CE5C-B52EDC52A0A8}"/>
    </ac:deMkLst>
    <p188:txBody>
      <a:bodyPr/>
      <a:lstStyle/>
      <a:p>
        <a:r>
          <a:rPr lang="en-US"/>
          <a:t>Update with new screenshot of website once header picture is updated</a:t>
        </a:r>
      </a:p>
    </p188:txBody>
  </p188:cm>
</p188:cmLst>
</file>

<file path=ppt/comments/modernComment_D41_B9B87FD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6D57184-2B0D-4FDF-B167-4788C42BBBDB}" authorId="{0CDAD9BE-E1D1-5ADF-ECC1-C3B06FB501E9}" created="2025-03-11T21:40:48.33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115876319" sldId="3393"/>
      <ac:picMk id="3" creationId="{94050E55-1B10-44E1-7A6F-6348CEA0A9D4}"/>
    </ac:deMkLst>
    <p188:txBody>
      <a:bodyPr/>
      <a:lstStyle/>
      <a:p>
        <a:r>
          <a:rPr lang="en-US"/>
          <a:t>Add gt length annotations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88944-7915-40A9-B037-1B7D0B298655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3C5E62-1F0F-4F53-BC5A-79D9F75CA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58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5E62-1F0F-4F53-BC5A-79D9F75CAF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42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5E62-1F0F-4F53-BC5A-79D9F75CAF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19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74D8E-76BA-5510-66A0-6D95F1154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CB7D1D-55AE-F22B-987E-6CC45E4AD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17B642-9C8C-B9C0-B7C5-CC03864DD1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FED560-99C9-9ACC-6A98-7CE48D981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5E62-1F0F-4F53-BC5A-79D9F75CAFA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9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5E62-1F0F-4F53-BC5A-79D9F75CAFA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07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5E62-1F0F-4F53-BC5A-79D9F75CAFA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60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5E62-1F0F-4F53-BC5A-79D9F75CAFA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872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3C5E62-1F0F-4F53-BC5A-79D9F75CAFA7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95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78814-4EB3-DB05-F6C9-AD4572FAD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03ED5-B82B-8BE6-FEE6-61620F4849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EC225-0628-24F5-B832-C1B51622C0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326A1-A58F-EEC3-AC3D-5B358286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8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53FD1-2203-4F20-26FF-D039FBDC9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C2324-4658-208C-E67C-CECF28388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426AA-0712-A07F-19BF-12856157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27348-F831-1EC5-509A-748DDD09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055A6-A8A4-B980-F2FA-AB3179D3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3E57E57-F20F-456D-9B07-B0A72E5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7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AC4045-2255-6F88-42DB-06E1A61F2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1" cy="87185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25281-3FFB-F3AB-0095-0345B48A1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1" cy="8718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63D6B-35CD-8085-B558-02F93FF4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E8F78-8C50-3F4F-3288-8C10FD807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1566D-4B3E-4566-6F4E-DCE3D578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3E57E57-F20F-456D-9B07-B0A72E5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12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8E58-CE4A-A952-E727-427EB7B5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10AB27-BBE3-035B-C58C-657AEB5D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11BAB-586A-D735-6083-0D47B9741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70554-166B-51C1-1D5D-72F063A2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3E57E57-F20F-456D-9B07-B0A72E5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37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40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40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54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1CF6-F4ED-94DB-ED21-3A3A6656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8EDDA-1469-CDAC-FE3C-1E900E95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45ECF1-6C76-A283-7E20-C8695641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69CAA-18C3-64A5-EF73-D48A8552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582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F8DB1-0255-AE5B-9700-B2485BEC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10E14-9780-2589-CA3E-30BA1FDA2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90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967F4-1175-5648-93D1-5BE0ED25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85800"/>
            <a:ext cx="15546677" cy="7149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9B0C0-844B-8C46-A2A0-0D160E65D8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6770284" y="9037567"/>
            <a:ext cx="831917" cy="547688"/>
          </a:xfrm>
          <a:prstGeom prst="rect">
            <a:avLst/>
          </a:prstGeom>
        </p:spPr>
        <p:txBody>
          <a:bodyPr/>
          <a:lstStyle/>
          <a:p>
            <a:fld id="{41DB2F47-229F-47A2-8706-DC58E3C64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713E1E-7B3B-5F4C-9098-508E61331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4" y="9053516"/>
            <a:ext cx="10009331" cy="5476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>
                    <a:lumMod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srpnet.com/hip (855) 584-1484</a:t>
            </a:r>
            <a:endParaRPr lang="en-US" spc="825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B93E387-B298-7340-80F7-F577B906290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00" y="2164462"/>
            <a:ext cx="16916400" cy="61253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D8EB3D2A-4E2E-C044-A7BD-69F6D9365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444071" y="9037565"/>
            <a:ext cx="132621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32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COPYRIGHT © 2017 LONGROAD ENERGY HOLDINGS.  STRICTLY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154073" y="9613972"/>
            <a:ext cx="727529" cy="547688"/>
          </a:xfrm>
          <a:prstGeom prst="rect">
            <a:avLst/>
          </a:prstGeom>
        </p:spPr>
        <p:txBody>
          <a:bodyPr/>
          <a:lstStyle/>
          <a:p>
            <a:fld id="{1BF2835B-8906-0C47-BE42-841BC04A4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238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AB2926D-045D-414B-988E-5F3FB48F24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7187693" y="9542993"/>
            <a:ext cx="645678" cy="547688"/>
          </a:xfrm>
          <a:prstGeom prst="rect">
            <a:avLst/>
          </a:prstGeom>
        </p:spPr>
        <p:txBody>
          <a:bodyPr/>
          <a:lstStyle/>
          <a:p>
            <a:fld id="{41DB2F47-229F-47A2-8706-DC58E3C641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D39334DF-44CE-614E-BC20-602714A12E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851310" y="9542993"/>
            <a:ext cx="1326216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7557576-7573-BB59-6A00-1461466B837C}"/>
              </a:ext>
            </a:extLst>
          </p:cNvPr>
          <p:cNvSpPr txBox="1">
            <a:spLocks/>
          </p:cNvSpPr>
          <p:nvPr userDrawn="1"/>
        </p:nvSpPr>
        <p:spPr>
          <a:xfrm>
            <a:off x="142875" y="9591675"/>
            <a:ext cx="4114800" cy="5476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R</a:t>
            </a:r>
            <a:fld id="{83E57E57-F20F-456D-9B07-B0A72E584BA0}" type="slidenum">
              <a:rPr lang="en-US" b="1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376904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4618C-D282-3A23-A8CE-603A470B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760AA-6087-3E6E-26B1-89FBECEB1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7156F-5105-2B0D-D510-D30D396F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DCD0A-4A78-7908-0D7A-9B3C83D63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77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348E2-E60B-C9DB-2DE0-BD23B7A3D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C7A142-456E-F4D6-6A6D-063DB06C0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CE958-F272-7571-BDC3-074A03C3E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B783F-2242-E890-A0AA-FB8A13763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60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3D81A-539A-B786-854C-7F44E4A10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0D296-AFA6-DFB7-6E07-1B1EE52EB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579E3-E3D5-DF67-E753-33AE4FA0B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E2ED6-F2AD-57E2-6249-30024C24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92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C5934-8C20-08CF-EB1E-235DE49B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2"/>
            <a:ext cx="15773400" cy="427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E52D82-2D43-15B6-A071-3C1D7ACBF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90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7F791-F206-82C8-7EA6-CC667FA374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442BFA-6C69-1A53-FD21-CE12D5704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719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2B183-AD57-981C-A1FE-63165BCFF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BFF79-4668-8B43-FC18-9FC78EABC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1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9E688-C507-5C31-72B2-76DCBE485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1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B3ED41-63B6-5312-1EB3-3FCC2E3D09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8299C-2A38-71B9-F4DD-A4A6CC507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94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C40AA-9636-6ACB-6D6F-B42D0EEA9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90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A5762-ECB9-11D2-096D-EF9DC612C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E2CA68-6647-61E5-3D64-5041521468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5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3034AC-A1FF-2A17-5C44-EB7B8FAE7C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11B95D-4BD9-51CB-96F7-D60D8FE61D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5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54C2E5-6AB6-B1D1-EC2D-1547BE8CEA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0A106-A920-125F-2AD8-B198C5D92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65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332B-31D1-B2A3-2BE6-C600A6369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29B2BB-6660-7323-63C5-03E6A3084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7956D-6A95-E77D-C7C3-554B13956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35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21F33A-3FFD-DD1B-40A5-0C563530B2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9C0F6-21C6-D8FD-DE2B-03D322C89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899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11DB2-CC2C-6226-1A9B-D9C752BE6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1D93C-F892-C808-3D21-7B01A528F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40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796F2-6F94-F5B4-657B-9F0899B35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6" y="3086101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BCEC70-9D6C-61D5-EB80-6E88AE9925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6693C3-3154-FEA5-575C-5F3156B48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04257-AFB1-DA4A-D438-34AAC5E9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1C27951F-D057-484D-B9AD-A46E5582F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38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F6D79-770A-BE90-03B4-104ED6D9F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54497E-FFA0-0B63-E505-5A8CC17229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40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3E2AA-002C-2473-4E54-CCDD71590B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6" y="3086101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9982A-886B-F6C8-EEC1-B26B9279C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D14A4-E9F7-2B42-CF64-78412A330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4BCA2-7050-D217-FA62-8AB96B19C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1C27951F-D057-484D-B9AD-A46E5582F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93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1324F-6D0D-A8C2-BCF4-BB4AD4739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63FBC-6277-DBEE-28D7-2239AEFD8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8B14D-83C7-286B-06DD-F434C78B2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495377-631E-D44B-6661-D27209025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60AA3-9DCB-008C-D9D4-C4271D34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1C27951F-D057-484D-B9AD-A46E5582F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047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F5607-87B2-A58C-FF13-6C23C9FD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2"/>
            <a:ext cx="15773400" cy="427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99F98-EAF0-D6A1-456C-F85BE8D3E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90"/>
            <a:ext cx="15773400" cy="2249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A5E3E-D111-AEE6-4BA9-086264D435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0F2E7-C446-0EB8-ACFC-2E3605E3F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439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EDFDBC-6D72-7EC5-A8B8-B60CCE7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1" cy="87185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C048E2-CFA0-2A7D-7D1E-ABF4353FE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1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AF1F1-F065-AD31-AF2A-011E39A46B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1934-4851-FB89-74D6-D0D633131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D82C8-318F-6BDD-1A05-C2029227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1C27951F-D057-484D-B9AD-A46E5582F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16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3719E-E951-EA37-20A0-A53AAC2C55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74463-B3ED-FD7F-FAAC-6C8BEA36D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6325A-A548-4F91-8E80-97DD2625E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595A3-6AAA-4DB0-B058-112F35FBF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634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0A1CD-AD91-C2C0-5062-52E204FEC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86A86-B3BF-25F0-D38C-2C6CF48B7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465D3-8AF9-DB67-B3AD-E8A1152F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225B6-BA3A-AD75-1902-0765546BB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69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89FAB-540E-A8B0-767E-7D477AB28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2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893B1-1DE0-2D25-F2EF-24C4E3DF0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90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1E6F4-9FE6-9F66-5960-D49C19CC8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A8E5B-491B-DB31-0373-4B2C75DBC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47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37D9A-D483-DC1E-4D49-FE9DC3371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CEAA0B-8173-C5B9-06B9-F83E2C98C4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1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BBACA4-1D9D-9B59-8867-78343B4635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1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647DD-AD59-65DE-0958-A77924A8D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8D0F7-28A8-7F98-204B-848A75E8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3C54EA-1176-5F9F-E3F6-CCF1CA4B1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3AED5EA-7ABF-4886-8B1A-C5F36DD12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7235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2ABC5-04F5-6A3B-8C26-828910839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90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568B6-C8BA-8045-CD76-1F14D9E00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F534E-10A7-FA7C-69A1-522C5CCF0F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5"/>
            <a:ext cx="7735888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6943F0-73C0-E036-3A88-2586CBAC7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21BC54-67A1-76BC-101E-9FF33E1867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5"/>
            <a:ext cx="7775575" cy="5527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AA43DE-1AC1-23D3-CC0F-01CE7540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FF5486-B9BA-5CFE-EB2B-771BDFF99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01A0DF-E83D-781F-89C6-70EBCDABD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3AED5EA-7ABF-4886-8B1A-C5F36DD12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3093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203CD-8B1F-40CB-BBF9-277E771CA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DB1E60-830A-E884-49F7-B507150A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40B8E-E2DB-F69F-EB12-2561A56D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BF7D9-049C-E0AF-7FDF-01C671F3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3AED5EA-7ABF-4886-8B1A-C5F36DD12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981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534BE5-9098-34B9-D744-DBAA1332E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6FCF65-09EA-3DD6-C2A2-4A4A38CF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76428-F195-EE01-173F-1DDB64BBE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3AED5EA-7ABF-4886-8B1A-C5F36DD12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29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851FA-F1F4-1509-6DFF-BAB46A345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BE518-FC29-0FC1-30ED-E0563D6FB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40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F9A61-BCDF-C68E-E06E-7FE7F7A02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6" y="3086101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D33C0-CFA8-6350-C144-824D2234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211290-10EE-6978-AF3C-4DCC380B9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D4BD62-05AF-865F-3DAE-B32799803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3AED5EA-7ABF-4886-8B1A-C5F36DD12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67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950A4-6452-373C-57F8-CF5970226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BA3DD2-023E-AFF7-5918-1B386F518B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40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2A8BFB-74F7-F0CB-E763-BB811C0820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6" y="3086101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E1C06-34E2-2B3C-B9EB-032E56B45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48AC0-B11E-1FE7-3F9A-C21E8CF41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E993C-EA8F-8CBF-12AE-6498767F9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3AED5EA-7ABF-4886-8B1A-C5F36DD12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932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78C9-ED7D-3FD0-C0DC-DB933084C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242D-659C-EB54-670F-9B4505806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1" y="2738438"/>
            <a:ext cx="78105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71AAC-FC3C-0103-A446-C18B0CCDA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1" y="2738438"/>
            <a:ext cx="78105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FA104-1A6F-40ED-7694-1E29AE7BB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07C6A-8088-A16F-B048-34A605DE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72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399FF-D01E-8412-469C-01947F957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495B8-5F94-57CE-25F8-76B1D391A2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2F55B-1A44-D930-971D-207E477D3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56F-30DC-30B2-E28F-B5A536912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21FF1-CCF1-5D59-CC4E-465BAE1C2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3AED5EA-7ABF-4886-8B1A-C5F36DD12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537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789933-E6E7-1A1F-F4FF-0079882DF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1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84B06-8863-2F98-7BC8-0491A7702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1" cy="87185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D8B18-9AFC-3A36-78A5-7051D6AA9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29BAA-00E6-D467-73A7-D7132F0D9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45E0A-6959-690F-AEC7-A3061F77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E3AED5EA-7ABF-4886-8B1A-C5F36DD12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986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78814-4EB3-DB05-F6C9-AD4572FADF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03ED5-B82B-8BE6-FEE6-61620F4849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326A1-A58F-EEC3-AC3D-5B358286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84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4618C-D282-3A23-A8CE-603A470BE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760AA-6087-3E6E-26B1-89FBECEB1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1DCD0A-4A78-7908-0D7A-9B3C83D63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35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F5607-87B2-A58C-FF13-6C23C9FD3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2"/>
            <a:ext cx="15773400" cy="427831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499F98-EAF0-D6A1-456C-F85BE8D3E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90"/>
            <a:ext cx="15773400" cy="22494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0F2E7-C446-0EB8-ACFC-2E3605E3F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501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78C9-ED7D-3FD0-C0DC-DB933084C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4242D-659C-EB54-670F-9B45058064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1" y="2738438"/>
            <a:ext cx="78105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71AAC-FC3C-0103-A446-C18B0CCDA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1" y="2738438"/>
            <a:ext cx="7810500" cy="6527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07C6A-8088-A16F-B048-34A605DE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796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CC48F-2876-8C20-72EB-ACADF397D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90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CB26E-B7FA-005C-D533-1D9A6A4D0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F48B8-C893-4AEB-F117-2B83D7DE9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5"/>
            <a:ext cx="7735888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84C774-5C83-089F-68F2-D42B900911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2538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AE34AA-B2B9-6A56-FF07-D8CBB9903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5"/>
            <a:ext cx="7775575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2116A-B7C7-9782-FE34-CA32FEAA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0E81B60-ECD3-4F37-AFC0-5450E4ED1EB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DD9A20-CCFE-113A-AB6E-8BB1E13F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AF3149-C618-C948-4AB4-F9644673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3E57E57-F20F-456D-9B07-B0A72E5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8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BC57E-BBFA-CD54-59A1-BD7D95A4B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E22E61-11FD-8B89-29A2-E95C14828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0E81B60-ECD3-4F37-AFC0-5450E4ED1EB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F1E79-0B2C-C780-F103-EC8101CB7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71588-13B1-C3D0-E572-011A37AA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3E57E57-F20F-456D-9B07-B0A72E5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40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15205-4032-89AC-E0C4-C47ACF9B9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0E81B60-ECD3-4F37-AFC0-5450E4ED1EB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E6911-11B4-5A39-7D1C-307B88C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1333E-BC22-7518-A3EE-FB6102B6D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3E57E57-F20F-456D-9B07-B0A72E5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055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965F-E732-2B15-4DA8-B3E14B9BE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2B25B-5895-B745-84C8-55DE3C1B5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40"/>
            <a:ext cx="9258300" cy="7310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56F05-A082-BD3C-00C6-AC3B48458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6" y="3086101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17C51-64FE-2E57-23B6-DE47470C6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0E81B60-ECD3-4F37-AFC0-5450E4ED1EB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D9C74-2BF6-8267-4DE1-360DF5DE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72F8D-BEFD-DD37-12B4-FBD26ED54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3E57E57-F20F-456D-9B07-B0A72E5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75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CC48F-2876-8C20-72EB-ACADF397D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90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CB26E-B7FA-005C-D533-1D9A6A4D0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F48B8-C893-4AEB-F117-2B83D7DE99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5"/>
            <a:ext cx="7735888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84C774-5C83-089F-68F2-D42B900911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2538"/>
            <a:ext cx="7775575" cy="1235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AE34AA-B2B9-6A56-FF07-D8CBB9903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5"/>
            <a:ext cx="7775575" cy="5527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2116A-B7C7-9782-FE34-CA32FEAA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DD9A20-CCFE-113A-AB6E-8BB1E13F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226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611F-642E-31FD-0169-880B6D01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3A13D-4C98-028F-3066-D76054359E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40"/>
            <a:ext cx="9258300" cy="731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CBA07-96B9-8971-6552-0341133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6" y="3086101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B50FF-2914-C163-3756-56D6D4EB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0E81B60-ECD3-4F37-AFC0-5450E4ED1EB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60CB4-190C-CE17-93DC-735C48286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44860-9CB6-761A-99D6-EF3026D5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3E57E57-F20F-456D-9B07-B0A72E5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590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53FD1-2203-4F20-26FF-D039FBDC9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C2324-4658-208C-E67C-CECF283886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426AA-0712-A07F-19BF-128561576D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0E81B60-ECD3-4F37-AFC0-5450E4ED1EB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27348-F831-1EC5-509A-748DDD09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055A6-A8A4-B980-F2FA-AB3179D3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3E57E57-F20F-456D-9B07-B0A72E5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444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AC4045-2255-6F88-42DB-06E1A61F2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1" cy="87185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25281-3FFB-F3AB-0095-0345B48A1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1" cy="8718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63D6B-35CD-8085-B558-02F93FF4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0E81B60-ECD3-4F37-AFC0-5450E4ED1EB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E8F78-8C50-3F4F-3288-8C10FD807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1566D-4B3E-4566-6F4E-DCE3D578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3E57E57-F20F-456D-9B07-B0A72E5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62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38E58-CE4A-A952-E727-427EB7B5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10AB27-BBE3-035B-C58C-657AEB5D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0E81B60-ECD3-4F37-AFC0-5450E4ED1EBF}" type="datetimeFigureOut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311BAB-586A-D735-6083-0D47B9741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770554-166B-51C1-1D5D-72F063A2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83E57E57-F20F-456D-9B07-B0A72E5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7343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40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169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40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40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177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B1CF6-F4ED-94DB-ED21-3A3A6656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28EDDA-1469-CDAC-FE3C-1E900E95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45ECF1-6C76-A283-7E20-C8695641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69CAA-18C3-64A5-EF73-D48A8552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406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F8DB1-0255-AE5B-9700-B2485BEC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110E14-9780-2589-CA3E-30BA1FDA23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0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BC57E-BBFA-CD54-59A1-BD7D95A4B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725" y="1016135"/>
            <a:ext cx="15773400" cy="19891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E22E61-11FD-8B89-29A2-E95C148280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F1E79-0B2C-C780-F103-EC8101CB7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88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15205-4032-89AC-E0C4-C47ACF9B9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E6911-11B4-5A39-7D1C-307B88C2D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90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965F-E732-2B15-4DA8-B3E14B9BE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2B25B-5895-B745-84C8-55DE3C1B5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40"/>
            <a:ext cx="9258300" cy="7310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56F05-A082-BD3C-00C6-AC3B48458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6" y="3086101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417C51-64FE-2E57-23B6-DE47470C6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FD9C74-2BF6-8267-4DE1-360DF5DE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01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B611F-642E-31FD-0169-880B6D014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7563" cy="24003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A3A13D-4C98-028F-3066-D76054359E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40"/>
            <a:ext cx="9258300" cy="73104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6CBA07-96B9-8971-6552-0341133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6" y="3086101"/>
            <a:ext cx="5897563" cy="571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B50FF-2914-C163-3756-56D6D4EBEC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B60CB4-190C-CE17-93DC-735C48286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272001" y="9675464"/>
            <a:ext cx="75142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54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37B0D51-D591-A49A-5BC3-5075000BB292}"/>
              </a:ext>
            </a:extLst>
          </p:cNvPr>
          <p:cNvGrpSpPr/>
          <p:nvPr userDrawn="1"/>
        </p:nvGrpSpPr>
        <p:grpSpPr>
          <a:xfrm>
            <a:off x="0" y="-38099"/>
            <a:ext cx="18288000" cy="1828799"/>
            <a:chOff x="0" y="-38099"/>
            <a:chExt cx="18288000" cy="1828799"/>
          </a:xfrm>
        </p:grpSpPr>
        <p:sp>
          <p:nvSpPr>
            <p:cNvPr id="10" name="Wave 6">
              <a:extLst>
                <a:ext uri="{FF2B5EF4-FFF2-40B4-BE49-F238E27FC236}">
                  <a16:creationId xmlns:a16="http://schemas.microsoft.com/office/drawing/2014/main" id="{E4FF3E66-C373-B51E-E3F5-75E9FA4D37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991208"/>
              <a:ext cx="18272080" cy="799492"/>
            </a:xfrm>
            <a:custGeom>
              <a:avLst/>
              <a:gdLst>
                <a:gd name="connsiteX0" fmla="*/ 0 w 20955000"/>
                <a:gd name="connsiteY0" fmla="*/ 170434 h 1363472"/>
                <a:gd name="connsiteX1" fmla="*/ 19744639 w 20955000"/>
                <a:gd name="connsiteY1" fmla="*/ 170434 h 1363472"/>
                <a:gd name="connsiteX2" fmla="*/ 20955000 w 20955000"/>
                <a:gd name="connsiteY2" fmla="*/ 1193038 h 1363472"/>
                <a:gd name="connsiteX3" fmla="*/ 1210361 w 20955000"/>
                <a:gd name="connsiteY3" fmla="*/ 1193038 h 1363472"/>
                <a:gd name="connsiteX4" fmla="*/ 0 w 20955000"/>
                <a:gd name="connsiteY4" fmla="*/ 170434 h 1363472"/>
                <a:gd name="connsiteX0" fmla="*/ 480010 w 19828632"/>
                <a:gd name="connsiteY0" fmla="*/ 144114 h 1528426"/>
                <a:gd name="connsiteX1" fmla="*/ 18618271 w 19828632"/>
                <a:gd name="connsiteY1" fmla="*/ 341822 h 1528426"/>
                <a:gd name="connsiteX2" fmla="*/ 19828632 w 19828632"/>
                <a:gd name="connsiteY2" fmla="*/ 1364426 h 1528426"/>
                <a:gd name="connsiteX3" fmla="*/ 83993 w 19828632"/>
                <a:gd name="connsiteY3" fmla="*/ 1364426 h 1528426"/>
                <a:gd name="connsiteX4" fmla="*/ 480010 w 19828632"/>
                <a:gd name="connsiteY4" fmla="*/ 144114 h 1528426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271248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271248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197107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197107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197107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122967 w 19348622"/>
                <a:gd name="connsiteY3" fmla="*/ 1413853 h 1534330"/>
                <a:gd name="connsiteX4" fmla="*/ 0 w 19348622"/>
                <a:gd name="connsiteY4" fmla="*/ 144114 h 1534330"/>
                <a:gd name="connsiteX0" fmla="*/ 0 w 19274482"/>
                <a:gd name="connsiteY0" fmla="*/ 144114 h 1534330"/>
                <a:gd name="connsiteX1" fmla="*/ 18064121 w 19274482"/>
                <a:gd name="connsiteY1" fmla="*/ 341822 h 1534330"/>
                <a:gd name="connsiteX2" fmla="*/ 19274482 w 19274482"/>
                <a:gd name="connsiteY2" fmla="*/ 1364426 h 1534330"/>
                <a:gd name="connsiteX3" fmla="*/ 48827 w 19274482"/>
                <a:gd name="connsiteY3" fmla="*/ 1413853 h 1534330"/>
                <a:gd name="connsiteX4" fmla="*/ 0 w 19274482"/>
                <a:gd name="connsiteY4" fmla="*/ 144114 h 1534330"/>
                <a:gd name="connsiteX0" fmla="*/ 0 w 19274482"/>
                <a:gd name="connsiteY0" fmla="*/ 144114 h 1534330"/>
                <a:gd name="connsiteX1" fmla="*/ 18064121 w 19274482"/>
                <a:gd name="connsiteY1" fmla="*/ 341822 h 1534330"/>
                <a:gd name="connsiteX2" fmla="*/ 19274482 w 19274482"/>
                <a:gd name="connsiteY2" fmla="*/ 1364426 h 1534330"/>
                <a:gd name="connsiteX3" fmla="*/ 48827 w 19274482"/>
                <a:gd name="connsiteY3" fmla="*/ 1413853 h 1534330"/>
                <a:gd name="connsiteX4" fmla="*/ 0 w 19274482"/>
                <a:gd name="connsiteY4" fmla="*/ 144114 h 1534330"/>
                <a:gd name="connsiteX0" fmla="*/ 30371 w 19230712"/>
                <a:gd name="connsiteY0" fmla="*/ 146324 h 1511826"/>
                <a:gd name="connsiteX1" fmla="*/ 18020351 w 19230712"/>
                <a:gd name="connsiteY1" fmla="*/ 319318 h 1511826"/>
                <a:gd name="connsiteX2" fmla="*/ 19230712 w 19230712"/>
                <a:gd name="connsiteY2" fmla="*/ 1341922 h 1511826"/>
                <a:gd name="connsiteX3" fmla="*/ 5057 w 19230712"/>
                <a:gd name="connsiteY3" fmla="*/ 1391349 h 1511826"/>
                <a:gd name="connsiteX4" fmla="*/ 30371 w 19230712"/>
                <a:gd name="connsiteY4" fmla="*/ 146324 h 1511826"/>
                <a:gd name="connsiteX0" fmla="*/ 30371 w 18365739"/>
                <a:gd name="connsiteY0" fmla="*/ 146324 h 1391349"/>
                <a:gd name="connsiteX1" fmla="*/ 18020351 w 18365739"/>
                <a:gd name="connsiteY1" fmla="*/ 319318 h 1391349"/>
                <a:gd name="connsiteX2" fmla="*/ 18365739 w 18365739"/>
                <a:gd name="connsiteY2" fmla="*/ 971220 h 1391349"/>
                <a:gd name="connsiteX3" fmla="*/ 5057 w 18365739"/>
                <a:gd name="connsiteY3" fmla="*/ 1391349 h 1391349"/>
                <a:gd name="connsiteX4" fmla="*/ 30371 w 18365739"/>
                <a:gd name="connsiteY4" fmla="*/ 146324 h 1391349"/>
                <a:gd name="connsiteX0" fmla="*/ 30371 w 18415167"/>
                <a:gd name="connsiteY0" fmla="*/ 146324 h 1391349"/>
                <a:gd name="connsiteX1" fmla="*/ 18020351 w 18415167"/>
                <a:gd name="connsiteY1" fmla="*/ 319318 h 1391349"/>
                <a:gd name="connsiteX2" fmla="*/ 18415167 w 18415167"/>
                <a:gd name="connsiteY2" fmla="*/ 1070074 h 1391349"/>
                <a:gd name="connsiteX3" fmla="*/ 5057 w 18415167"/>
                <a:gd name="connsiteY3" fmla="*/ 1391349 h 1391349"/>
                <a:gd name="connsiteX4" fmla="*/ 30371 w 18415167"/>
                <a:gd name="connsiteY4" fmla="*/ 146324 h 1391349"/>
                <a:gd name="connsiteX0" fmla="*/ 30371 w 18415768"/>
                <a:gd name="connsiteY0" fmla="*/ 166897 h 1411922"/>
                <a:gd name="connsiteX1" fmla="*/ 18415768 w 18415768"/>
                <a:gd name="connsiteY1" fmla="*/ 142183 h 1411922"/>
                <a:gd name="connsiteX2" fmla="*/ 18415167 w 18415768"/>
                <a:gd name="connsiteY2" fmla="*/ 1090647 h 1411922"/>
                <a:gd name="connsiteX3" fmla="*/ 5057 w 18415768"/>
                <a:gd name="connsiteY3" fmla="*/ 1411922 h 1411922"/>
                <a:gd name="connsiteX4" fmla="*/ 30371 w 18415768"/>
                <a:gd name="connsiteY4" fmla="*/ 166897 h 1411922"/>
                <a:gd name="connsiteX0" fmla="*/ 30371 w 18415167"/>
                <a:gd name="connsiteY0" fmla="*/ 169904 h 1414929"/>
                <a:gd name="connsiteX1" fmla="*/ 18341627 w 18415167"/>
                <a:gd name="connsiteY1" fmla="*/ 120476 h 1414929"/>
                <a:gd name="connsiteX2" fmla="*/ 18415167 w 18415167"/>
                <a:gd name="connsiteY2" fmla="*/ 1093654 h 1414929"/>
                <a:gd name="connsiteX3" fmla="*/ 5057 w 18415167"/>
                <a:gd name="connsiteY3" fmla="*/ 1414929 h 1414929"/>
                <a:gd name="connsiteX4" fmla="*/ 30371 w 18415167"/>
                <a:gd name="connsiteY4" fmla="*/ 169904 h 1414929"/>
                <a:gd name="connsiteX0" fmla="*/ 30371 w 18415167"/>
                <a:gd name="connsiteY0" fmla="*/ 169904 h 1414929"/>
                <a:gd name="connsiteX1" fmla="*/ 18341627 w 18415167"/>
                <a:gd name="connsiteY1" fmla="*/ 120476 h 1414929"/>
                <a:gd name="connsiteX2" fmla="*/ 18415167 w 18415167"/>
                <a:gd name="connsiteY2" fmla="*/ 1093654 h 1414929"/>
                <a:gd name="connsiteX3" fmla="*/ 5057 w 18415167"/>
                <a:gd name="connsiteY3" fmla="*/ 1414929 h 1414929"/>
                <a:gd name="connsiteX4" fmla="*/ 30371 w 18415167"/>
                <a:gd name="connsiteY4" fmla="*/ 169904 h 1414929"/>
                <a:gd name="connsiteX0" fmla="*/ 30371 w 18341627"/>
                <a:gd name="connsiteY0" fmla="*/ 169904 h 1414929"/>
                <a:gd name="connsiteX1" fmla="*/ 18341627 w 18341627"/>
                <a:gd name="connsiteY1" fmla="*/ 120476 h 1414929"/>
                <a:gd name="connsiteX2" fmla="*/ 18217459 w 18341627"/>
                <a:gd name="connsiteY2" fmla="*/ 1044227 h 1414929"/>
                <a:gd name="connsiteX3" fmla="*/ 5057 w 18341627"/>
                <a:gd name="connsiteY3" fmla="*/ 1414929 h 1414929"/>
                <a:gd name="connsiteX4" fmla="*/ 30371 w 18341627"/>
                <a:gd name="connsiteY4" fmla="*/ 169904 h 1414929"/>
                <a:gd name="connsiteX0" fmla="*/ 30371 w 18341627"/>
                <a:gd name="connsiteY0" fmla="*/ 169904 h 1414929"/>
                <a:gd name="connsiteX1" fmla="*/ 18341627 w 18341627"/>
                <a:gd name="connsiteY1" fmla="*/ 120476 h 1414929"/>
                <a:gd name="connsiteX2" fmla="*/ 18316314 w 18341627"/>
                <a:gd name="connsiteY2" fmla="*/ 970086 h 1414929"/>
                <a:gd name="connsiteX3" fmla="*/ 5057 w 18341627"/>
                <a:gd name="connsiteY3" fmla="*/ 1414929 h 1414929"/>
                <a:gd name="connsiteX4" fmla="*/ 30371 w 18341627"/>
                <a:gd name="connsiteY4" fmla="*/ 169904 h 1414929"/>
                <a:gd name="connsiteX0" fmla="*/ 30371 w 18341627"/>
                <a:gd name="connsiteY0" fmla="*/ 169904 h 1146361"/>
                <a:gd name="connsiteX1" fmla="*/ 18341627 w 18341627"/>
                <a:gd name="connsiteY1" fmla="*/ 120476 h 1146361"/>
                <a:gd name="connsiteX2" fmla="*/ 18316314 w 18341627"/>
                <a:gd name="connsiteY2" fmla="*/ 970086 h 1146361"/>
                <a:gd name="connsiteX3" fmla="*/ 5057 w 18341627"/>
                <a:gd name="connsiteY3" fmla="*/ 1068940 h 1146361"/>
                <a:gd name="connsiteX4" fmla="*/ 30371 w 18341627"/>
                <a:gd name="connsiteY4" fmla="*/ 169904 h 1146361"/>
                <a:gd name="connsiteX0" fmla="*/ 127271 w 18438527"/>
                <a:gd name="connsiteY0" fmla="*/ 169904 h 1109983"/>
                <a:gd name="connsiteX1" fmla="*/ 18438527 w 18438527"/>
                <a:gd name="connsiteY1" fmla="*/ 120476 h 1109983"/>
                <a:gd name="connsiteX2" fmla="*/ 18413214 w 18438527"/>
                <a:gd name="connsiteY2" fmla="*/ 970086 h 1109983"/>
                <a:gd name="connsiteX3" fmla="*/ 3103 w 18438527"/>
                <a:gd name="connsiteY3" fmla="*/ 722951 h 1109983"/>
                <a:gd name="connsiteX4" fmla="*/ 127271 w 18438527"/>
                <a:gd name="connsiteY4" fmla="*/ 169904 h 1109983"/>
                <a:gd name="connsiteX0" fmla="*/ 0 w 18311256"/>
                <a:gd name="connsiteY0" fmla="*/ 169904 h 1112059"/>
                <a:gd name="connsiteX1" fmla="*/ 18311256 w 18311256"/>
                <a:gd name="connsiteY1" fmla="*/ 120476 h 1112059"/>
                <a:gd name="connsiteX2" fmla="*/ 18285943 w 18311256"/>
                <a:gd name="connsiteY2" fmla="*/ 970086 h 1112059"/>
                <a:gd name="connsiteX3" fmla="*/ 48827 w 18311256"/>
                <a:gd name="connsiteY3" fmla="*/ 747664 h 1112059"/>
                <a:gd name="connsiteX4" fmla="*/ 0 w 18311256"/>
                <a:gd name="connsiteY4" fmla="*/ 169904 h 1112059"/>
                <a:gd name="connsiteX0" fmla="*/ 30370 w 18341626"/>
                <a:gd name="connsiteY0" fmla="*/ 169904 h 1112059"/>
                <a:gd name="connsiteX1" fmla="*/ 18341626 w 18341626"/>
                <a:gd name="connsiteY1" fmla="*/ 120476 h 1112059"/>
                <a:gd name="connsiteX2" fmla="*/ 18316313 w 18341626"/>
                <a:gd name="connsiteY2" fmla="*/ 970086 h 1112059"/>
                <a:gd name="connsiteX3" fmla="*/ 5056 w 18341626"/>
                <a:gd name="connsiteY3" fmla="*/ 747664 h 1112059"/>
                <a:gd name="connsiteX4" fmla="*/ 30370 w 18341626"/>
                <a:gd name="connsiteY4" fmla="*/ 169904 h 1112059"/>
                <a:gd name="connsiteX0" fmla="*/ 30370 w 18365739"/>
                <a:gd name="connsiteY0" fmla="*/ 169904 h 1112059"/>
                <a:gd name="connsiteX1" fmla="*/ 18341626 w 18365739"/>
                <a:gd name="connsiteY1" fmla="*/ 120476 h 1112059"/>
                <a:gd name="connsiteX2" fmla="*/ 18365739 w 18365739"/>
                <a:gd name="connsiteY2" fmla="*/ 970086 h 1112059"/>
                <a:gd name="connsiteX3" fmla="*/ 5056 w 18365739"/>
                <a:gd name="connsiteY3" fmla="*/ 747664 h 1112059"/>
                <a:gd name="connsiteX4" fmla="*/ 30370 w 18365739"/>
                <a:gd name="connsiteY4" fmla="*/ 169904 h 1112059"/>
                <a:gd name="connsiteX0" fmla="*/ 30370 w 18365739"/>
                <a:gd name="connsiteY0" fmla="*/ 169904 h 1112059"/>
                <a:gd name="connsiteX1" fmla="*/ 18341626 w 18365739"/>
                <a:gd name="connsiteY1" fmla="*/ 120476 h 1112059"/>
                <a:gd name="connsiteX2" fmla="*/ 18365739 w 18365739"/>
                <a:gd name="connsiteY2" fmla="*/ 970086 h 1112059"/>
                <a:gd name="connsiteX3" fmla="*/ 5056 w 18365739"/>
                <a:gd name="connsiteY3" fmla="*/ 747664 h 1112059"/>
                <a:gd name="connsiteX4" fmla="*/ 30370 w 18365739"/>
                <a:gd name="connsiteY4" fmla="*/ 169904 h 1112059"/>
                <a:gd name="connsiteX0" fmla="*/ 30370 w 18415767"/>
                <a:gd name="connsiteY0" fmla="*/ 169904 h 1112059"/>
                <a:gd name="connsiteX1" fmla="*/ 18415767 w 18415767"/>
                <a:gd name="connsiteY1" fmla="*/ 120476 h 1112059"/>
                <a:gd name="connsiteX2" fmla="*/ 18365739 w 18415767"/>
                <a:gd name="connsiteY2" fmla="*/ 970086 h 1112059"/>
                <a:gd name="connsiteX3" fmla="*/ 5056 w 18415767"/>
                <a:gd name="connsiteY3" fmla="*/ 747664 h 1112059"/>
                <a:gd name="connsiteX4" fmla="*/ 30370 w 18415767"/>
                <a:gd name="connsiteY4" fmla="*/ 169904 h 1112059"/>
                <a:gd name="connsiteX0" fmla="*/ 30370 w 18365739"/>
                <a:gd name="connsiteY0" fmla="*/ 173028 h 1115183"/>
                <a:gd name="connsiteX1" fmla="*/ 18341627 w 18365739"/>
                <a:gd name="connsiteY1" fmla="*/ 98887 h 1115183"/>
                <a:gd name="connsiteX2" fmla="*/ 18365739 w 18365739"/>
                <a:gd name="connsiteY2" fmla="*/ 973210 h 1115183"/>
                <a:gd name="connsiteX3" fmla="*/ 5056 w 18365739"/>
                <a:gd name="connsiteY3" fmla="*/ 750788 h 1115183"/>
                <a:gd name="connsiteX4" fmla="*/ 30370 w 18365739"/>
                <a:gd name="connsiteY4" fmla="*/ 173028 h 1115183"/>
                <a:gd name="connsiteX0" fmla="*/ 30370 w 18365739"/>
                <a:gd name="connsiteY0" fmla="*/ 173028 h 1115183"/>
                <a:gd name="connsiteX1" fmla="*/ 18341627 w 18365739"/>
                <a:gd name="connsiteY1" fmla="*/ 98887 h 1115183"/>
                <a:gd name="connsiteX2" fmla="*/ 18365739 w 18365739"/>
                <a:gd name="connsiteY2" fmla="*/ 973210 h 1115183"/>
                <a:gd name="connsiteX3" fmla="*/ 5056 w 18365739"/>
                <a:gd name="connsiteY3" fmla="*/ 750788 h 1115183"/>
                <a:gd name="connsiteX4" fmla="*/ 30370 w 18365739"/>
                <a:gd name="connsiteY4" fmla="*/ 173028 h 1115183"/>
                <a:gd name="connsiteX0" fmla="*/ 30370 w 18341627"/>
                <a:gd name="connsiteY0" fmla="*/ 173028 h 1115183"/>
                <a:gd name="connsiteX1" fmla="*/ 18341627 w 18341627"/>
                <a:gd name="connsiteY1" fmla="*/ 98887 h 1115183"/>
                <a:gd name="connsiteX2" fmla="*/ 18316313 w 18341627"/>
                <a:gd name="connsiteY2" fmla="*/ 973210 h 1115183"/>
                <a:gd name="connsiteX3" fmla="*/ 5056 w 18341627"/>
                <a:gd name="connsiteY3" fmla="*/ 750788 h 1115183"/>
                <a:gd name="connsiteX4" fmla="*/ 30370 w 18341627"/>
                <a:gd name="connsiteY4" fmla="*/ 173028 h 1115183"/>
                <a:gd name="connsiteX0" fmla="*/ 30370 w 18356376"/>
                <a:gd name="connsiteY0" fmla="*/ 174950 h 1117105"/>
                <a:gd name="connsiteX1" fmla="*/ 18356376 w 18356376"/>
                <a:gd name="connsiteY1" fmla="*/ 86060 h 1117105"/>
                <a:gd name="connsiteX2" fmla="*/ 18316313 w 18356376"/>
                <a:gd name="connsiteY2" fmla="*/ 975132 h 1117105"/>
                <a:gd name="connsiteX3" fmla="*/ 5056 w 18356376"/>
                <a:gd name="connsiteY3" fmla="*/ 752710 h 1117105"/>
                <a:gd name="connsiteX4" fmla="*/ 30370 w 18356376"/>
                <a:gd name="connsiteY4" fmla="*/ 174950 h 1117105"/>
                <a:gd name="connsiteX0" fmla="*/ 30370 w 18316313"/>
                <a:gd name="connsiteY0" fmla="*/ 174950 h 1117105"/>
                <a:gd name="connsiteX1" fmla="*/ 18312131 w 18316313"/>
                <a:gd name="connsiteY1" fmla="*/ 86060 h 1117105"/>
                <a:gd name="connsiteX2" fmla="*/ 18316313 w 18316313"/>
                <a:gd name="connsiteY2" fmla="*/ 975132 h 1117105"/>
                <a:gd name="connsiteX3" fmla="*/ 5056 w 18316313"/>
                <a:gd name="connsiteY3" fmla="*/ 752710 h 1117105"/>
                <a:gd name="connsiteX4" fmla="*/ 30370 w 18316313"/>
                <a:gd name="connsiteY4" fmla="*/ 174950 h 1117105"/>
                <a:gd name="connsiteX0" fmla="*/ 30370 w 18312131"/>
                <a:gd name="connsiteY0" fmla="*/ 174950 h 1130607"/>
                <a:gd name="connsiteX1" fmla="*/ 18312131 w 18312131"/>
                <a:gd name="connsiteY1" fmla="*/ 86060 h 1130607"/>
                <a:gd name="connsiteX2" fmla="*/ 18272067 w 18312131"/>
                <a:gd name="connsiteY2" fmla="*/ 989880 h 1130607"/>
                <a:gd name="connsiteX3" fmla="*/ 5056 w 18312131"/>
                <a:gd name="connsiteY3" fmla="*/ 752710 h 1130607"/>
                <a:gd name="connsiteX4" fmla="*/ 30370 w 18312131"/>
                <a:gd name="connsiteY4" fmla="*/ 174950 h 1130607"/>
                <a:gd name="connsiteX0" fmla="*/ 30370 w 18312131"/>
                <a:gd name="connsiteY0" fmla="*/ 174950 h 1130607"/>
                <a:gd name="connsiteX1" fmla="*/ 18312131 w 18312131"/>
                <a:gd name="connsiteY1" fmla="*/ 86060 h 1130607"/>
                <a:gd name="connsiteX2" fmla="*/ 18272067 w 18312131"/>
                <a:gd name="connsiteY2" fmla="*/ 989880 h 1130607"/>
                <a:gd name="connsiteX3" fmla="*/ 5056 w 18312131"/>
                <a:gd name="connsiteY3" fmla="*/ 752710 h 1130607"/>
                <a:gd name="connsiteX4" fmla="*/ 30370 w 18312131"/>
                <a:gd name="connsiteY4" fmla="*/ 174950 h 1130607"/>
                <a:gd name="connsiteX0" fmla="*/ 30370 w 18330585"/>
                <a:gd name="connsiteY0" fmla="*/ 174950 h 1130607"/>
                <a:gd name="connsiteX1" fmla="*/ 18312131 w 18330585"/>
                <a:gd name="connsiteY1" fmla="*/ 86060 h 1130607"/>
                <a:gd name="connsiteX2" fmla="*/ 18316313 w 18330585"/>
                <a:gd name="connsiteY2" fmla="*/ 989880 h 1130607"/>
                <a:gd name="connsiteX3" fmla="*/ 5056 w 18330585"/>
                <a:gd name="connsiteY3" fmla="*/ 752710 h 1130607"/>
                <a:gd name="connsiteX4" fmla="*/ 30370 w 18330585"/>
                <a:gd name="connsiteY4" fmla="*/ 174950 h 1130607"/>
                <a:gd name="connsiteX0" fmla="*/ 30370 w 18312131"/>
                <a:gd name="connsiteY0" fmla="*/ 174950 h 1130607"/>
                <a:gd name="connsiteX1" fmla="*/ 18312131 w 18312131"/>
                <a:gd name="connsiteY1" fmla="*/ 86060 h 1130607"/>
                <a:gd name="connsiteX2" fmla="*/ 18272067 w 18312131"/>
                <a:gd name="connsiteY2" fmla="*/ 989880 h 1130607"/>
                <a:gd name="connsiteX3" fmla="*/ 5056 w 18312131"/>
                <a:gd name="connsiteY3" fmla="*/ 752710 h 1130607"/>
                <a:gd name="connsiteX4" fmla="*/ 30370 w 18312131"/>
                <a:gd name="connsiteY4" fmla="*/ 174950 h 1130607"/>
                <a:gd name="connsiteX0" fmla="*/ 30370 w 18330585"/>
                <a:gd name="connsiteY0" fmla="*/ 174950 h 1130607"/>
                <a:gd name="connsiteX1" fmla="*/ 18312131 w 18330585"/>
                <a:gd name="connsiteY1" fmla="*/ 86060 h 1130607"/>
                <a:gd name="connsiteX2" fmla="*/ 18316313 w 18330585"/>
                <a:gd name="connsiteY2" fmla="*/ 989880 h 1130607"/>
                <a:gd name="connsiteX3" fmla="*/ 5056 w 18330585"/>
                <a:gd name="connsiteY3" fmla="*/ 752710 h 1130607"/>
                <a:gd name="connsiteX4" fmla="*/ 30370 w 18330585"/>
                <a:gd name="connsiteY4" fmla="*/ 174950 h 1130607"/>
                <a:gd name="connsiteX0" fmla="*/ 30370 w 18316313"/>
                <a:gd name="connsiteY0" fmla="*/ 174950 h 1130607"/>
                <a:gd name="connsiteX1" fmla="*/ 18312131 w 18316313"/>
                <a:gd name="connsiteY1" fmla="*/ 86060 h 1130607"/>
                <a:gd name="connsiteX2" fmla="*/ 18316313 w 18316313"/>
                <a:gd name="connsiteY2" fmla="*/ 989880 h 1130607"/>
                <a:gd name="connsiteX3" fmla="*/ 5056 w 18316313"/>
                <a:gd name="connsiteY3" fmla="*/ 752710 h 1130607"/>
                <a:gd name="connsiteX4" fmla="*/ 30370 w 18316313"/>
                <a:gd name="connsiteY4" fmla="*/ 174950 h 1130607"/>
                <a:gd name="connsiteX0" fmla="*/ 30370 w 18316313"/>
                <a:gd name="connsiteY0" fmla="*/ 174950 h 1130607"/>
                <a:gd name="connsiteX1" fmla="*/ 18267886 w 18316313"/>
                <a:gd name="connsiteY1" fmla="*/ 86060 h 1130607"/>
                <a:gd name="connsiteX2" fmla="*/ 18316313 w 18316313"/>
                <a:gd name="connsiteY2" fmla="*/ 989880 h 1130607"/>
                <a:gd name="connsiteX3" fmla="*/ 5056 w 18316313"/>
                <a:gd name="connsiteY3" fmla="*/ 752710 h 1130607"/>
                <a:gd name="connsiteX4" fmla="*/ 30370 w 18316313"/>
                <a:gd name="connsiteY4" fmla="*/ 174950 h 1130607"/>
                <a:gd name="connsiteX0" fmla="*/ 30370 w 18301563"/>
                <a:gd name="connsiteY0" fmla="*/ 174950 h 1157677"/>
                <a:gd name="connsiteX1" fmla="*/ 18267886 w 18301563"/>
                <a:gd name="connsiteY1" fmla="*/ 86060 h 1157677"/>
                <a:gd name="connsiteX2" fmla="*/ 18301563 w 18301563"/>
                <a:gd name="connsiteY2" fmla="*/ 1019377 h 1157677"/>
                <a:gd name="connsiteX3" fmla="*/ 5056 w 18301563"/>
                <a:gd name="connsiteY3" fmla="*/ 752710 h 1157677"/>
                <a:gd name="connsiteX4" fmla="*/ 30370 w 18301563"/>
                <a:gd name="connsiteY4" fmla="*/ 174950 h 1157677"/>
                <a:gd name="connsiteX0" fmla="*/ 30370 w 18267886"/>
                <a:gd name="connsiteY0" fmla="*/ 174950 h 1184832"/>
                <a:gd name="connsiteX1" fmla="*/ 18267886 w 18267886"/>
                <a:gd name="connsiteY1" fmla="*/ 86060 h 1184832"/>
                <a:gd name="connsiteX2" fmla="*/ 18257319 w 18267886"/>
                <a:gd name="connsiteY2" fmla="*/ 1048874 h 1184832"/>
                <a:gd name="connsiteX3" fmla="*/ 5056 w 18267886"/>
                <a:gd name="connsiteY3" fmla="*/ 752710 h 1184832"/>
                <a:gd name="connsiteX4" fmla="*/ 30370 w 18267886"/>
                <a:gd name="connsiteY4" fmla="*/ 174950 h 1184832"/>
                <a:gd name="connsiteX0" fmla="*/ 30370 w 18269935"/>
                <a:gd name="connsiteY0" fmla="*/ 174950 h 1184832"/>
                <a:gd name="connsiteX1" fmla="*/ 18267886 w 18269935"/>
                <a:gd name="connsiteY1" fmla="*/ 86060 h 1184832"/>
                <a:gd name="connsiteX2" fmla="*/ 18257319 w 18269935"/>
                <a:gd name="connsiteY2" fmla="*/ 1048874 h 1184832"/>
                <a:gd name="connsiteX3" fmla="*/ 5056 w 18269935"/>
                <a:gd name="connsiteY3" fmla="*/ 752710 h 1184832"/>
                <a:gd name="connsiteX4" fmla="*/ 30370 w 18269935"/>
                <a:gd name="connsiteY4" fmla="*/ 174950 h 1184832"/>
                <a:gd name="connsiteX0" fmla="*/ 30370 w 18292407"/>
                <a:gd name="connsiteY0" fmla="*/ 174950 h 1212067"/>
                <a:gd name="connsiteX1" fmla="*/ 18267886 w 18292407"/>
                <a:gd name="connsiteY1" fmla="*/ 86060 h 1212067"/>
                <a:gd name="connsiteX2" fmla="*/ 18286816 w 18292407"/>
                <a:gd name="connsiteY2" fmla="*/ 1078371 h 1212067"/>
                <a:gd name="connsiteX3" fmla="*/ 5056 w 18292407"/>
                <a:gd name="connsiteY3" fmla="*/ 752710 h 1212067"/>
                <a:gd name="connsiteX4" fmla="*/ 30370 w 18292407"/>
                <a:gd name="connsiteY4" fmla="*/ 174950 h 1212067"/>
                <a:gd name="connsiteX0" fmla="*/ 30370 w 18287495"/>
                <a:gd name="connsiteY0" fmla="*/ 174950 h 1212067"/>
                <a:gd name="connsiteX1" fmla="*/ 18267886 w 18287495"/>
                <a:gd name="connsiteY1" fmla="*/ 86060 h 1212067"/>
                <a:gd name="connsiteX2" fmla="*/ 18286816 w 18287495"/>
                <a:gd name="connsiteY2" fmla="*/ 1078371 h 1212067"/>
                <a:gd name="connsiteX3" fmla="*/ 5056 w 18287495"/>
                <a:gd name="connsiteY3" fmla="*/ 752710 h 1212067"/>
                <a:gd name="connsiteX4" fmla="*/ 30370 w 18287495"/>
                <a:gd name="connsiteY4" fmla="*/ 174950 h 1212067"/>
                <a:gd name="connsiteX0" fmla="*/ 46239 w 18303364"/>
                <a:gd name="connsiteY0" fmla="*/ 174950 h 1212067"/>
                <a:gd name="connsiteX1" fmla="*/ 18283755 w 18303364"/>
                <a:gd name="connsiteY1" fmla="*/ 86060 h 1212067"/>
                <a:gd name="connsiteX2" fmla="*/ 18302685 w 18303364"/>
                <a:gd name="connsiteY2" fmla="*/ 1078371 h 1212067"/>
                <a:gd name="connsiteX3" fmla="*/ 4576 w 18303364"/>
                <a:gd name="connsiteY3" fmla="*/ 752710 h 1212067"/>
                <a:gd name="connsiteX4" fmla="*/ 46239 w 18303364"/>
                <a:gd name="connsiteY4" fmla="*/ 174950 h 1212067"/>
                <a:gd name="connsiteX0" fmla="*/ 46239 w 18283755"/>
                <a:gd name="connsiteY0" fmla="*/ 174950 h 1174809"/>
                <a:gd name="connsiteX1" fmla="*/ 18283755 w 18283755"/>
                <a:gd name="connsiteY1" fmla="*/ 86060 h 1174809"/>
                <a:gd name="connsiteX2" fmla="*/ 18270000 w 18283755"/>
                <a:gd name="connsiteY2" fmla="*/ 1037997 h 1174809"/>
                <a:gd name="connsiteX3" fmla="*/ 4576 w 18283755"/>
                <a:gd name="connsiteY3" fmla="*/ 752710 h 1174809"/>
                <a:gd name="connsiteX4" fmla="*/ 46239 w 18283755"/>
                <a:gd name="connsiteY4" fmla="*/ 174950 h 1174809"/>
                <a:gd name="connsiteX0" fmla="*/ 46239 w 18288015"/>
                <a:gd name="connsiteY0" fmla="*/ 174950 h 1193418"/>
                <a:gd name="connsiteX1" fmla="*/ 18283755 w 18288015"/>
                <a:gd name="connsiteY1" fmla="*/ 86060 h 1193418"/>
                <a:gd name="connsiteX2" fmla="*/ 18286342 w 18288015"/>
                <a:gd name="connsiteY2" fmla="*/ 1058183 h 1193418"/>
                <a:gd name="connsiteX3" fmla="*/ 4576 w 18288015"/>
                <a:gd name="connsiteY3" fmla="*/ 752710 h 1193418"/>
                <a:gd name="connsiteX4" fmla="*/ 46239 w 18288015"/>
                <a:gd name="connsiteY4" fmla="*/ 174950 h 1193418"/>
                <a:gd name="connsiteX0" fmla="*/ 46239 w 18288015"/>
                <a:gd name="connsiteY0" fmla="*/ 174950 h 1174809"/>
                <a:gd name="connsiteX1" fmla="*/ 18283755 w 18288015"/>
                <a:gd name="connsiteY1" fmla="*/ 86060 h 1174809"/>
                <a:gd name="connsiteX2" fmla="*/ 18286342 w 18288015"/>
                <a:gd name="connsiteY2" fmla="*/ 1037997 h 1174809"/>
                <a:gd name="connsiteX3" fmla="*/ 4576 w 18288015"/>
                <a:gd name="connsiteY3" fmla="*/ 752710 h 1174809"/>
                <a:gd name="connsiteX4" fmla="*/ 46239 w 18288015"/>
                <a:gd name="connsiteY4" fmla="*/ 174950 h 1174809"/>
                <a:gd name="connsiteX0" fmla="*/ 46239 w 18335679"/>
                <a:gd name="connsiteY0" fmla="*/ 174950 h 1174810"/>
                <a:gd name="connsiteX1" fmla="*/ 18283755 w 18335679"/>
                <a:gd name="connsiteY1" fmla="*/ 86060 h 1174810"/>
                <a:gd name="connsiteX2" fmla="*/ 18335369 w 18335679"/>
                <a:gd name="connsiteY2" fmla="*/ 1037998 h 1174810"/>
                <a:gd name="connsiteX3" fmla="*/ 4576 w 18335679"/>
                <a:gd name="connsiteY3" fmla="*/ 752710 h 1174810"/>
                <a:gd name="connsiteX4" fmla="*/ 46239 w 18335679"/>
                <a:gd name="connsiteY4" fmla="*/ 174950 h 1174810"/>
                <a:gd name="connsiteX0" fmla="*/ 46239 w 18296494"/>
                <a:gd name="connsiteY0" fmla="*/ 174950 h 1174811"/>
                <a:gd name="connsiteX1" fmla="*/ 18283755 w 18296494"/>
                <a:gd name="connsiteY1" fmla="*/ 86060 h 1174811"/>
                <a:gd name="connsiteX2" fmla="*/ 18295578 w 18296494"/>
                <a:gd name="connsiteY2" fmla="*/ 1037999 h 1174811"/>
                <a:gd name="connsiteX3" fmla="*/ 4576 w 18296494"/>
                <a:gd name="connsiteY3" fmla="*/ 752710 h 1174811"/>
                <a:gd name="connsiteX4" fmla="*/ 46239 w 18296494"/>
                <a:gd name="connsiteY4" fmla="*/ 174950 h 1174811"/>
                <a:gd name="connsiteX0" fmla="*/ 46239 w 18283755"/>
                <a:gd name="connsiteY0" fmla="*/ 174950 h 1174811"/>
                <a:gd name="connsiteX1" fmla="*/ 18283755 w 18283755"/>
                <a:gd name="connsiteY1" fmla="*/ 86060 h 1174811"/>
                <a:gd name="connsiteX2" fmla="*/ 18251306 w 18283755"/>
                <a:gd name="connsiteY2" fmla="*/ 1037999 h 1174811"/>
                <a:gd name="connsiteX3" fmla="*/ 4576 w 18283755"/>
                <a:gd name="connsiteY3" fmla="*/ 752710 h 1174811"/>
                <a:gd name="connsiteX4" fmla="*/ 46239 w 18283755"/>
                <a:gd name="connsiteY4" fmla="*/ 174950 h 1174811"/>
                <a:gd name="connsiteX0" fmla="*/ 46239 w 18286436"/>
                <a:gd name="connsiteY0" fmla="*/ 174950 h 1174811"/>
                <a:gd name="connsiteX1" fmla="*/ 18283755 w 18286436"/>
                <a:gd name="connsiteY1" fmla="*/ 86060 h 1174811"/>
                <a:gd name="connsiteX2" fmla="*/ 18251306 w 18286436"/>
                <a:gd name="connsiteY2" fmla="*/ 1037999 h 1174811"/>
                <a:gd name="connsiteX3" fmla="*/ 4576 w 18286436"/>
                <a:gd name="connsiteY3" fmla="*/ 752710 h 1174811"/>
                <a:gd name="connsiteX4" fmla="*/ 46239 w 18286436"/>
                <a:gd name="connsiteY4" fmla="*/ 174950 h 1174811"/>
                <a:gd name="connsiteX0" fmla="*/ 46239 w 18293652"/>
                <a:gd name="connsiteY0" fmla="*/ 174950 h 1194506"/>
                <a:gd name="connsiteX1" fmla="*/ 18283755 w 18293652"/>
                <a:gd name="connsiteY1" fmla="*/ 86060 h 1194506"/>
                <a:gd name="connsiteX2" fmla="*/ 18266064 w 18293652"/>
                <a:gd name="connsiteY2" fmla="*/ 1059361 h 1194506"/>
                <a:gd name="connsiteX3" fmla="*/ 4576 w 18293652"/>
                <a:gd name="connsiteY3" fmla="*/ 752710 h 1194506"/>
                <a:gd name="connsiteX4" fmla="*/ 46239 w 18293652"/>
                <a:gd name="connsiteY4" fmla="*/ 174950 h 1194506"/>
                <a:gd name="connsiteX0" fmla="*/ 46239 w 18326941"/>
                <a:gd name="connsiteY0" fmla="*/ 174950 h 1155160"/>
                <a:gd name="connsiteX1" fmla="*/ 18283755 w 18326941"/>
                <a:gd name="connsiteY1" fmla="*/ 86060 h 1155160"/>
                <a:gd name="connsiteX2" fmla="*/ 18310335 w 18326941"/>
                <a:gd name="connsiteY2" fmla="*/ 1016638 h 1155160"/>
                <a:gd name="connsiteX3" fmla="*/ 4576 w 18326941"/>
                <a:gd name="connsiteY3" fmla="*/ 752710 h 1155160"/>
                <a:gd name="connsiteX4" fmla="*/ 46239 w 18326941"/>
                <a:gd name="connsiteY4" fmla="*/ 174950 h 1155160"/>
                <a:gd name="connsiteX0" fmla="*/ 46239 w 18310335"/>
                <a:gd name="connsiteY0" fmla="*/ 174950 h 1155160"/>
                <a:gd name="connsiteX1" fmla="*/ 18283755 w 18310335"/>
                <a:gd name="connsiteY1" fmla="*/ 86060 h 1155160"/>
                <a:gd name="connsiteX2" fmla="*/ 18310335 w 18310335"/>
                <a:gd name="connsiteY2" fmla="*/ 1016638 h 1155160"/>
                <a:gd name="connsiteX3" fmla="*/ 4576 w 18310335"/>
                <a:gd name="connsiteY3" fmla="*/ 752710 h 1155160"/>
                <a:gd name="connsiteX4" fmla="*/ 46239 w 18310335"/>
                <a:gd name="connsiteY4" fmla="*/ 174950 h 1155160"/>
                <a:gd name="connsiteX0" fmla="*/ 46239 w 18283755"/>
                <a:gd name="connsiteY0" fmla="*/ 174950 h 1155159"/>
                <a:gd name="connsiteX1" fmla="*/ 18283755 w 18283755"/>
                <a:gd name="connsiteY1" fmla="*/ 86060 h 1155159"/>
                <a:gd name="connsiteX2" fmla="*/ 18280821 w 18283755"/>
                <a:gd name="connsiteY2" fmla="*/ 1016637 h 1155159"/>
                <a:gd name="connsiteX3" fmla="*/ 4576 w 18283755"/>
                <a:gd name="connsiteY3" fmla="*/ 752710 h 1155159"/>
                <a:gd name="connsiteX4" fmla="*/ 46239 w 18283755"/>
                <a:gd name="connsiteY4" fmla="*/ 174950 h 1155159"/>
                <a:gd name="connsiteX0" fmla="*/ 46239 w 18284093"/>
                <a:gd name="connsiteY0" fmla="*/ 174950 h 1155159"/>
                <a:gd name="connsiteX1" fmla="*/ 18283755 w 18284093"/>
                <a:gd name="connsiteY1" fmla="*/ 86060 h 1155159"/>
                <a:gd name="connsiteX2" fmla="*/ 18280821 w 18284093"/>
                <a:gd name="connsiteY2" fmla="*/ 1016637 h 1155159"/>
                <a:gd name="connsiteX3" fmla="*/ 4576 w 18284093"/>
                <a:gd name="connsiteY3" fmla="*/ 752710 h 1155159"/>
                <a:gd name="connsiteX4" fmla="*/ 46239 w 18284093"/>
                <a:gd name="connsiteY4" fmla="*/ 174950 h 1155159"/>
                <a:gd name="connsiteX0" fmla="*/ 46239 w 18281019"/>
                <a:gd name="connsiteY0" fmla="*/ 172181 h 1152390"/>
                <a:gd name="connsiteX1" fmla="*/ 18195213 w 18281019"/>
                <a:gd name="connsiteY1" fmla="*/ 104653 h 1152390"/>
                <a:gd name="connsiteX2" fmla="*/ 18280821 w 18281019"/>
                <a:gd name="connsiteY2" fmla="*/ 1013868 h 1152390"/>
                <a:gd name="connsiteX3" fmla="*/ 4576 w 18281019"/>
                <a:gd name="connsiteY3" fmla="*/ 749941 h 1152390"/>
                <a:gd name="connsiteX4" fmla="*/ 46239 w 18281019"/>
                <a:gd name="connsiteY4" fmla="*/ 172181 h 1152390"/>
                <a:gd name="connsiteX0" fmla="*/ 46239 w 18282352"/>
                <a:gd name="connsiteY0" fmla="*/ 172181 h 1152390"/>
                <a:gd name="connsiteX1" fmla="*/ 18195213 w 18282352"/>
                <a:gd name="connsiteY1" fmla="*/ 104653 h 1152390"/>
                <a:gd name="connsiteX2" fmla="*/ 18280821 w 18282352"/>
                <a:gd name="connsiteY2" fmla="*/ 1013868 h 1152390"/>
                <a:gd name="connsiteX3" fmla="*/ 4576 w 18282352"/>
                <a:gd name="connsiteY3" fmla="*/ 749941 h 1152390"/>
                <a:gd name="connsiteX4" fmla="*/ 46239 w 18282352"/>
                <a:gd name="connsiteY4" fmla="*/ 172181 h 1152390"/>
                <a:gd name="connsiteX0" fmla="*/ 46239 w 18281017"/>
                <a:gd name="connsiteY0" fmla="*/ 177817 h 1158026"/>
                <a:gd name="connsiteX1" fmla="*/ 18106669 w 18281017"/>
                <a:gd name="connsiteY1" fmla="*/ 67565 h 1158026"/>
                <a:gd name="connsiteX2" fmla="*/ 18280821 w 18281017"/>
                <a:gd name="connsiteY2" fmla="*/ 1019504 h 1158026"/>
                <a:gd name="connsiteX3" fmla="*/ 4576 w 18281017"/>
                <a:gd name="connsiteY3" fmla="*/ 755577 h 1158026"/>
                <a:gd name="connsiteX4" fmla="*/ 46239 w 18281017"/>
                <a:gd name="connsiteY4" fmla="*/ 177817 h 1158026"/>
                <a:gd name="connsiteX0" fmla="*/ 46239 w 18283027"/>
                <a:gd name="connsiteY0" fmla="*/ 177817 h 1158026"/>
                <a:gd name="connsiteX1" fmla="*/ 18106669 w 18283027"/>
                <a:gd name="connsiteY1" fmla="*/ 67565 h 1158026"/>
                <a:gd name="connsiteX2" fmla="*/ 18280821 w 18283027"/>
                <a:gd name="connsiteY2" fmla="*/ 1019504 h 1158026"/>
                <a:gd name="connsiteX3" fmla="*/ 4576 w 18283027"/>
                <a:gd name="connsiteY3" fmla="*/ 755577 h 1158026"/>
                <a:gd name="connsiteX4" fmla="*/ 46239 w 18283027"/>
                <a:gd name="connsiteY4" fmla="*/ 177817 h 11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3027" h="1158026">
                  <a:moveTo>
                    <a:pt x="46239" y="177817"/>
                  </a:moveTo>
                  <a:cubicBezTo>
                    <a:pt x="6627785" y="-390296"/>
                    <a:pt x="11525123" y="635678"/>
                    <a:pt x="18106669" y="67565"/>
                  </a:cubicBezTo>
                  <a:cubicBezTo>
                    <a:pt x="18298316" y="206121"/>
                    <a:pt x="18285809" y="510187"/>
                    <a:pt x="18280821" y="1019504"/>
                  </a:cubicBezTo>
                  <a:cubicBezTo>
                    <a:pt x="11699275" y="1587617"/>
                    <a:pt x="6586122" y="187464"/>
                    <a:pt x="4576" y="755577"/>
                  </a:cubicBezTo>
                  <a:cubicBezTo>
                    <a:pt x="-28175" y="-79562"/>
                    <a:pt x="128417" y="518685"/>
                    <a:pt x="46239" y="177817"/>
                  </a:cubicBezTo>
                  <a:close/>
                </a:path>
              </a:pathLst>
            </a:custGeom>
            <a:solidFill>
              <a:srgbClr val="618F49"/>
            </a:solidFill>
            <a:ln>
              <a:noFill/>
            </a:ln>
            <a:effectLst>
              <a:outerShdw blurRad="50800" dist="38100" dir="264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65C914-8C4A-8DD3-DCF1-752F7E05BD78}"/>
                </a:ext>
              </a:extLst>
            </p:cNvPr>
            <p:cNvGrpSpPr/>
            <p:nvPr/>
          </p:nvGrpSpPr>
          <p:grpSpPr>
            <a:xfrm>
              <a:off x="0" y="-38099"/>
              <a:ext cx="18288000" cy="1586631"/>
              <a:chOff x="0" y="-38099"/>
              <a:chExt cx="18288000" cy="1586631"/>
            </a:xfrm>
            <a:blipFill>
              <a:blip r:embed="rId21">
                <a:alphaModFix/>
              </a:blip>
              <a:stretch>
                <a:fillRect/>
              </a:stretch>
            </a:blipFill>
          </p:grpSpPr>
          <p:sp>
            <p:nvSpPr>
              <p:cNvPr id="12" name="Wave 6">
                <a:extLst>
                  <a:ext uri="{FF2B5EF4-FFF2-40B4-BE49-F238E27FC236}">
                    <a16:creationId xmlns:a16="http://schemas.microsoft.com/office/drawing/2014/main" id="{B5143F75-1D70-012E-AD7B-0FD4596137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" y="749040"/>
                <a:ext cx="18272080" cy="799492"/>
              </a:xfrm>
              <a:custGeom>
                <a:avLst/>
                <a:gdLst>
                  <a:gd name="connsiteX0" fmla="*/ 0 w 20955000"/>
                  <a:gd name="connsiteY0" fmla="*/ 170434 h 1363472"/>
                  <a:gd name="connsiteX1" fmla="*/ 19744639 w 20955000"/>
                  <a:gd name="connsiteY1" fmla="*/ 170434 h 1363472"/>
                  <a:gd name="connsiteX2" fmla="*/ 20955000 w 20955000"/>
                  <a:gd name="connsiteY2" fmla="*/ 1193038 h 1363472"/>
                  <a:gd name="connsiteX3" fmla="*/ 1210361 w 20955000"/>
                  <a:gd name="connsiteY3" fmla="*/ 1193038 h 1363472"/>
                  <a:gd name="connsiteX4" fmla="*/ 0 w 20955000"/>
                  <a:gd name="connsiteY4" fmla="*/ 170434 h 1363472"/>
                  <a:gd name="connsiteX0" fmla="*/ 480010 w 19828632"/>
                  <a:gd name="connsiteY0" fmla="*/ 144114 h 1528426"/>
                  <a:gd name="connsiteX1" fmla="*/ 18618271 w 19828632"/>
                  <a:gd name="connsiteY1" fmla="*/ 341822 h 1528426"/>
                  <a:gd name="connsiteX2" fmla="*/ 19828632 w 19828632"/>
                  <a:gd name="connsiteY2" fmla="*/ 1364426 h 1528426"/>
                  <a:gd name="connsiteX3" fmla="*/ 83993 w 19828632"/>
                  <a:gd name="connsiteY3" fmla="*/ 1364426 h 1528426"/>
                  <a:gd name="connsiteX4" fmla="*/ 480010 w 19828632"/>
                  <a:gd name="connsiteY4" fmla="*/ 144114 h 1528426"/>
                  <a:gd name="connsiteX0" fmla="*/ 0 w 19348622"/>
                  <a:gd name="connsiteY0" fmla="*/ 144114 h 1534330"/>
                  <a:gd name="connsiteX1" fmla="*/ 18138261 w 19348622"/>
                  <a:gd name="connsiteY1" fmla="*/ 341822 h 1534330"/>
                  <a:gd name="connsiteX2" fmla="*/ 19348622 w 19348622"/>
                  <a:gd name="connsiteY2" fmla="*/ 1364426 h 1534330"/>
                  <a:gd name="connsiteX3" fmla="*/ 271248 w 19348622"/>
                  <a:gd name="connsiteY3" fmla="*/ 1413853 h 1534330"/>
                  <a:gd name="connsiteX4" fmla="*/ 0 w 19348622"/>
                  <a:gd name="connsiteY4" fmla="*/ 144114 h 1534330"/>
                  <a:gd name="connsiteX0" fmla="*/ 0 w 19348622"/>
                  <a:gd name="connsiteY0" fmla="*/ 144114 h 1534330"/>
                  <a:gd name="connsiteX1" fmla="*/ 18138261 w 19348622"/>
                  <a:gd name="connsiteY1" fmla="*/ 341822 h 1534330"/>
                  <a:gd name="connsiteX2" fmla="*/ 19348622 w 19348622"/>
                  <a:gd name="connsiteY2" fmla="*/ 1364426 h 1534330"/>
                  <a:gd name="connsiteX3" fmla="*/ 271248 w 19348622"/>
                  <a:gd name="connsiteY3" fmla="*/ 1413853 h 1534330"/>
                  <a:gd name="connsiteX4" fmla="*/ 0 w 19348622"/>
                  <a:gd name="connsiteY4" fmla="*/ 144114 h 1534330"/>
                  <a:gd name="connsiteX0" fmla="*/ 0 w 19348622"/>
                  <a:gd name="connsiteY0" fmla="*/ 144114 h 1534330"/>
                  <a:gd name="connsiteX1" fmla="*/ 18138261 w 19348622"/>
                  <a:gd name="connsiteY1" fmla="*/ 341822 h 1534330"/>
                  <a:gd name="connsiteX2" fmla="*/ 19348622 w 19348622"/>
                  <a:gd name="connsiteY2" fmla="*/ 1364426 h 1534330"/>
                  <a:gd name="connsiteX3" fmla="*/ 197107 w 19348622"/>
                  <a:gd name="connsiteY3" fmla="*/ 1413853 h 1534330"/>
                  <a:gd name="connsiteX4" fmla="*/ 0 w 19348622"/>
                  <a:gd name="connsiteY4" fmla="*/ 144114 h 1534330"/>
                  <a:gd name="connsiteX0" fmla="*/ 0 w 19348622"/>
                  <a:gd name="connsiteY0" fmla="*/ 144114 h 1534330"/>
                  <a:gd name="connsiteX1" fmla="*/ 18138261 w 19348622"/>
                  <a:gd name="connsiteY1" fmla="*/ 341822 h 1534330"/>
                  <a:gd name="connsiteX2" fmla="*/ 19348622 w 19348622"/>
                  <a:gd name="connsiteY2" fmla="*/ 1364426 h 1534330"/>
                  <a:gd name="connsiteX3" fmla="*/ 197107 w 19348622"/>
                  <a:gd name="connsiteY3" fmla="*/ 1413853 h 1534330"/>
                  <a:gd name="connsiteX4" fmla="*/ 0 w 19348622"/>
                  <a:gd name="connsiteY4" fmla="*/ 144114 h 1534330"/>
                  <a:gd name="connsiteX0" fmla="*/ 0 w 19348622"/>
                  <a:gd name="connsiteY0" fmla="*/ 144114 h 1534330"/>
                  <a:gd name="connsiteX1" fmla="*/ 18138261 w 19348622"/>
                  <a:gd name="connsiteY1" fmla="*/ 341822 h 1534330"/>
                  <a:gd name="connsiteX2" fmla="*/ 19348622 w 19348622"/>
                  <a:gd name="connsiteY2" fmla="*/ 1364426 h 1534330"/>
                  <a:gd name="connsiteX3" fmla="*/ 197107 w 19348622"/>
                  <a:gd name="connsiteY3" fmla="*/ 1413853 h 1534330"/>
                  <a:gd name="connsiteX4" fmla="*/ 0 w 19348622"/>
                  <a:gd name="connsiteY4" fmla="*/ 144114 h 1534330"/>
                  <a:gd name="connsiteX0" fmla="*/ 0 w 19348622"/>
                  <a:gd name="connsiteY0" fmla="*/ 144114 h 1534330"/>
                  <a:gd name="connsiteX1" fmla="*/ 18138261 w 19348622"/>
                  <a:gd name="connsiteY1" fmla="*/ 341822 h 1534330"/>
                  <a:gd name="connsiteX2" fmla="*/ 19348622 w 19348622"/>
                  <a:gd name="connsiteY2" fmla="*/ 1364426 h 1534330"/>
                  <a:gd name="connsiteX3" fmla="*/ 122967 w 19348622"/>
                  <a:gd name="connsiteY3" fmla="*/ 1413853 h 1534330"/>
                  <a:gd name="connsiteX4" fmla="*/ 0 w 19348622"/>
                  <a:gd name="connsiteY4" fmla="*/ 144114 h 1534330"/>
                  <a:gd name="connsiteX0" fmla="*/ 0 w 19274482"/>
                  <a:gd name="connsiteY0" fmla="*/ 144114 h 1534330"/>
                  <a:gd name="connsiteX1" fmla="*/ 18064121 w 19274482"/>
                  <a:gd name="connsiteY1" fmla="*/ 341822 h 1534330"/>
                  <a:gd name="connsiteX2" fmla="*/ 19274482 w 19274482"/>
                  <a:gd name="connsiteY2" fmla="*/ 1364426 h 1534330"/>
                  <a:gd name="connsiteX3" fmla="*/ 48827 w 19274482"/>
                  <a:gd name="connsiteY3" fmla="*/ 1413853 h 1534330"/>
                  <a:gd name="connsiteX4" fmla="*/ 0 w 19274482"/>
                  <a:gd name="connsiteY4" fmla="*/ 144114 h 1534330"/>
                  <a:gd name="connsiteX0" fmla="*/ 0 w 19274482"/>
                  <a:gd name="connsiteY0" fmla="*/ 144114 h 1534330"/>
                  <a:gd name="connsiteX1" fmla="*/ 18064121 w 19274482"/>
                  <a:gd name="connsiteY1" fmla="*/ 341822 h 1534330"/>
                  <a:gd name="connsiteX2" fmla="*/ 19274482 w 19274482"/>
                  <a:gd name="connsiteY2" fmla="*/ 1364426 h 1534330"/>
                  <a:gd name="connsiteX3" fmla="*/ 48827 w 19274482"/>
                  <a:gd name="connsiteY3" fmla="*/ 1413853 h 1534330"/>
                  <a:gd name="connsiteX4" fmla="*/ 0 w 19274482"/>
                  <a:gd name="connsiteY4" fmla="*/ 144114 h 1534330"/>
                  <a:gd name="connsiteX0" fmla="*/ 30371 w 19230712"/>
                  <a:gd name="connsiteY0" fmla="*/ 146324 h 1511826"/>
                  <a:gd name="connsiteX1" fmla="*/ 18020351 w 19230712"/>
                  <a:gd name="connsiteY1" fmla="*/ 319318 h 1511826"/>
                  <a:gd name="connsiteX2" fmla="*/ 19230712 w 19230712"/>
                  <a:gd name="connsiteY2" fmla="*/ 1341922 h 1511826"/>
                  <a:gd name="connsiteX3" fmla="*/ 5057 w 19230712"/>
                  <a:gd name="connsiteY3" fmla="*/ 1391349 h 1511826"/>
                  <a:gd name="connsiteX4" fmla="*/ 30371 w 19230712"/>
                  <a:gd name="connsiteY4" fmla="*/ 146324 h 1511826"/>
                  <a:gd name="connsiteX0" fmla="*/ 30371 w 18365739"/>
                  <a:gd name="connsiteY0" fmla="*/ 146324 h 1391349"/>
                  <a:gd name="connsiteX1" fmla="*/ 18020351 w 18365739"/>
                  <a:gd name="connsiteY1" fmla="*/ 319318 h 1391349"/>
                  <a:gd name="connsiteX2" fmla="*/ 18365739 w 18365739"/>
                  <a:gd name="connsiteY2" fmla="*/ 971220 h 1391349"/>
                  <a:gd name="connsiteX3" fmla="*/ 5057 w 18365739"/>
                  <a:gd name="connsiteY3" fmla="*/ 1391349 h 1391349"/>
                  <a:gd name="connsiteX4" fmla="*/ 30371 w 18365739"/>
                  <a:gd name="connsiteY4" fmla="*/ 146324 h 1391349"/>
                  <a:gd name="connsiteX0" fmla="*/ 30371 w 18415167"/>
                  <a:gd name="connsiteY0" fmla="*/ 146324 h 1391349"/>
                  <a:gd name="connsiteX1" fmla="*/ 18020351 w 18415167"/>
                  <a:gd name="connsiteY1" fmla="*/ 319318 h 1391349"/>
                  <a:gd name="connsiteX2" fmla="*/ 18415167 w 18415167"/>
                  <a:gd name="connsiteY2" fmla="*/ 1070074 h 1391349"/>
                  <a:gd name="connsiteX3" fmla="*/ 5057 w 18415167"/>
                  <a:gd name="connsiteY3" fmla="*/ 1391349 h 1391349"/>
                  <a:gd name="connsiteX4" fmla="*/ 30371 w 18415167"/>
                  <a:gd name="connsiteY4" fmla="*/ 146324 h 1391349"/>
                  <a:gd name="connsiteX0" fmla="*/ 30371 w 18415768"/>
                  <a:gd name="connsiteY0" fmla="*/ 166897 h 1411922"/>
                  <a:gd name="connsiteX1" fmla="*/ 18415768 w 18415768"/>
                  <a:gd name="connsiteY1" fmla="*/ 142183 h 1411922"/>
                  <a:gd name="connsiteX2" fmla="*/ 18415167 w 18415768"/>
                  <a:gd name="connsiteY2" fmla="*/ 1090647 h 1411922"/>
                  <a:gd name="connsiteX3" fmla="*/ 5057 w 18415768"/>
                  <a:gd name="connsiteY3" fmla="*/ 1411922 h 1411922"/>
                  <a:gd name="connsiteX4" fmla="*/ 30371 w 18415768"/>
                  <a:gd name="connsiteY4" fmla="*/ 166897 h 1411922"/>
                  <a:gd name="connsiteX0" fmla="*/ 30371 w 18415167"/>
                  <a:gd name="connsiteY0" fmla="*/ 169904 h 1414929"/>
                  <a:gd name="connsiteX1" fmla="*/ 18341627 w 18415167"/>
                  <a:gd name="connsiteY1" fmla="*/ 120476 h 1414929"/>
                  <a:gd name="connsiteX2" fmla="*/ 18415167 w 18415167"/>
                  <a:gd name="connsiteY2" fmla="*/ 1093654 h 1414929"/>
                  <a:gd name="connsiteX3" fmla="*/ 5057 w 18415167"/>
                  <a:gd name="connsiteY3" fmla="*/ 1414929 h 1414929"/>
                  <a:gd name="connsiteX4" fmla="*/ 30371 w 18415167"/>
                  <a:gd name="connsiteY4" fmla="*/ 169904 h 1414929"/>
                  <a:gd name="connsiteX0" fmla="*/ 30371 w 18415167"/>
                  <a:gd name="connsiteY0" fmla="*/ 169904 h 1414929"/>
                  <a:gd name="connsiteX1" fmla="*/ 18341627 w 18415167"/>
                  <a:gd name="connsiteY1" fmla="*/ 120476 h 1414929"/>
                  <a:gd name="connsiteX2" fmla="*/ 18415167 w 18415167"/>
                  <a:gd name="connsiteY2" fmla="*/ 1093654 h 1414929"/>
                  <a:gd name="connsiteX3" fmla="*/ 5057 w 18415167"/>
                  <a:gd name="connsiteY3" fmla="*/ 1414929 h 1414929"/>
                  <a:gd name="connsiteX4" fmla="*/ 30371 w 18415167"/>
                  <a:gd name="connsiteY4" fmla="*/ 169904 h 1414929"/>
                  <a:gd name="connsiteX0" fmla="*/ 30371 w 18341627"/>
                  <a:gd name="connsiteY0" fmla="*/ 169904 h 1414929"/>
                  <a:gd name="connsiteX1" fmla="*/ 18341627 w 18341627"/>
                  <a:gd name="connsiteY1" fmla="*/ 120476 h 1414929"/>
                  <a:gd name="connsiteX2" fmla="*/ 18217459 w 18341627"/>
                  <a:gd name="connsiteY2" fmla="*/ 1044227 h 1414929"/>
                  <a:gd name="connsiteX3" fmla="*/ 5057 w 18341627"/>
                  <a:gd name="connsiteY3" fmla="*/ 1414929 h 1414929"/>
                  <a:gd name="connsiteX4" fmla="*/ 30371 w 18341627"/>
                  <a:gd name="connsiteY4" fmla="*/ 169904 h 1414929"/>
                  <a:gd name="connsiteX0" fmla="*/ 30371 w 18341627"/>
                  <a:gd name="connsiteY0" fmla="*/ 169904 h 1414929"/>
                  <a:gd name="connsiteX1" fmla="*/ 18341627 w 18341627"/>
                  <a:gd name="connsiteY1" fmla="*/ 120476 h 1414929"/>
                  <a:gd name="connsiteX2" fmla="*/ 18316314 w 18341627"/>
                  <a:gd name="connsiteY2" fmla="*/ 970086 h 1414929"/>
                  <a:gd name="connsiteX3" fmla="*/ 5057 w 18341627"/>
                  <a:gd name="connsiteY3" fmla="*/ 1414929 h 1414929"/>
                  <a:gd name="connsiteX4" fmla="*/ 30371 w 18341627"/>
                  <a:gd name="connsiteY4" fmla="*/ 169904 h 1414929"/>
                  <a:gd name="connsiteX0" fmla="*/ 30371 w 18341627"/>
                  <a:gd name="connsiteY0" fmla="*/ 169904 h 1146361"/>
                  <a:gd name="connsiteX1" fmla="*/ 18341627 w 18341627"/>
                  <a:gd name="connsiteY1" fmla="*/ 120476 h 1146361"/>
                  <a:gd name="connsiteX2" fmla="*/ 18316314 w 18341627"/>
                  <a:gd name="connsiteY2" fmla="*/ 970086 h 1146361"/>
                  <a:gd name="connsiteX3" fmla="*/ 5057 w 18341627"/>
                  <a:gd name="connsiteY3" fmla="*/ 1068940 h 1146361"/>
                  <a:gd name="connsiteX4" fmla="*/ 30371 w 18341627"/>
                  <a:gd name="connsiteY4" fmla="*/ 169904 h 1146361"/>
                  <a:gd name="connsiteX0" fmla="*/ 127271 w 18438527"/>
                  <a:gd name="connsiteY0" fmla="*/ 169904 h 1109983"/>
                  <a:gd name="connsiteX1" fmla="*/ 18438527 w 18438527"/>
                  <a:gd name="connsiteY1" fmla="*/ 120476 h 1109983"/>
                  <a:gd name="connsiteX2" fmla="*/ 18413214 w 18438527"/>
                  <a:gd name="connsiteY2" fmla="*/ 970086 h 1109983"/>
                  <a:gd name="connsiteX3" fmla="*/ 3103 w 18438527"/>
                  <a:gd name="connsiteY3" fmla="*/ 722951 h 1109983"/>
                  <a:gd name="connsiteX4" fmla="*/ 127271 w 18438527"/>
                  <a:gd name="connsiteY4" fmla="*/ 169904 h 1109983"/>
                  <a:gd name="connsiteX0" fmla="*/ 0 w 18311256"/>
                  <a:gd name="connsiteY0" fmla="*/ 169904 h 1112059"/>
                  <a:gd name="connsiteX1" fmla="*/ 18311256 w 18311256"/>
                  <a:gd name="connsiteY1" fmla="*/ 120476 h 1112059"/>
                  <a:gd name="connsiteX2" fmla="*/ 18285943 w 18311256"/>
                  <a:gd name="connsiteY2" fmla="*/ 970086 h 1112059"/>
                  <a:gd name="connsiteX3" fmla="*/ 48827 w 18311256"/>
                  <a:gd name="connsiteY3" fmla="*/ 747664 h 1112059"/>
                  <a:gd name="connsiteX4" fmla="*/ 0 w 18311256"/>
                  <a:gd name="connsiteY4" fmla="*/ 169904 h 1112059"/>
                  <a:gd name="connsiteX0" fmla="*/ 30370 w 18341626"/>
                  <a:gd name="connsiteY0" fmla="*/ 169904 h 1112059"/>
                  <a:gd name="connsiteX1" fmla="*/ 18341626 w 18341626"/>
                  <a:gd name="connsiteY1" fmla="*/ 120476 h 1112059"/>
                  <a:gd name="connsiteX2" fmla="*/ 18316313 w 18341626"/>
                  <a:gd name="connsiteY2" fmla="*/ 970086 h 1112059"/>
                  <a:gd name="connsiteX3" fmla="*/ 5056 w 18341626"/>
                  <a:gd name="connsiteY3" fmla="*/ 747664 h 1112059"/>
                  <a:gd name="connsiteX4" fmla="*/ 30370 w 18341626"/>
                  <a:gd name="connsiteY4" fmla="*/ 169904 h 1112059"/>
                  <a:gd name="connsiteX0" fmla="*/ 30370 w 18365739"/>
                  <a:gd name="connsiteY0" fmla="*/ 169904 h 1112059"/>
                  <a:gd name="connsiteX1" fmla="*/ 18341626 w 18365739"/>
                  <a:gd name="connsiteY1" fmla="*/ 120476 h 1112059"/>
                  <a:gd name="connsiteX2" fmla="*/ 18365739 w 18365739"/>
                  <a:gd name="connsiteY2" fmla="*/ 970086 h 1112059"/>
                  <a:gd name="connsiteX3" fmla="*/ 5056 w 18365739"/>
                  <a:gd name="connsiteY3" fmla="*/ 747664 h 1112059"/>
                  <a:gd name="connsiteX4" fmla="*/ 30370 w 18365739"/>
                  <a:gd name="connsiteY4" fmla="*/ 169904 h 1112059"/>
                  <a:gd name="connsiteX0" fmla="*/ 30370 w 18365739"/>
                  <a:gd name="connsiteY0" fmla="*/ 169904 h 1112059"/>
                  <a:gd name="connsiteX1" fmla="*/ 18341626 w 18365739"/>
                  <a:gd name="connsiteY1" fmla="*/ 120476 h 1112059"/>
                  <a:gd name="connsiteX2" fmla="*/ 18365739 w 18365739"/>
                  <a:gd name="connsiteY2" fmla="*/ 970086 h 1112059"/>
                  <a:gd name="connsiteX3" fmla="*/ 5056 w 18365739"/>
                  <a:gd name="connsiteY3" fmla="*/ 747664 h 1112059"/>
                  <a:gd name="connsiteX4" fmla="*/ 30370 w 18365739"/>
                  <a:gd name="connsiteY4" fmla="*/ 169904 h 1112059"/>
                  <a:gd name="connsiteX0" fmla="*/ 30370 w 18415767"/>
                  <a:gd name="connsiteY0" fmla="*/ 169904 h 1112059"/>
                  <a:gd name="connsiteX1" fmla="*/ 18415767 w 18415767"/>
                  <a:gd name="connsiteY1" fmla="*/ 120476 h 1112059"/>
                  <a:gd name="connsiteX2" fmla="*/ 18365739 w 18415767"/>
                  <a:gd name="connsiteY2" fmla="*/ 970086 h 1112059"/>
                  <a:gd name="connsiteX3" fmla="*/ 5056 w 18415767"/>
                  <a:gd name="connsiteY3" fmla="*/ 747664 h 1112059"/>
                  <a:gd name="connsiteX4" fmla="*/ 30370 w 18415767"/>
                  <a:gd name="connsiteY4" fmla="*/ 169904 h 1112059"/>
                  <a:gd name="connsiteX0" fmla="*/ 30370 w 18365739"/>
                  <a:gd name="connsiteY0" fmla="*/ 173028 h 1115183"/>
                  <a:gd name="connsiteX1" fmla="*/ 18341627 w 18365739"/>
                  <a:gd name="connsiteY1" fmla="*/ 98887 h 1115183"/>
                  <a:gd name="connsiteX2" fmla="*/ 18365739 w 18365739"/>
                  <a:gd name="connsiteY2" fmla="*/ 973210 h 1115183"/>
                  <a:gd name="connsiteX3" fmla="*/ 5056 w 18365739"/>
                  <a:gd name="connsiteY3" fmla="*/ 750788 h 1115183"/>
                  <a:gd name="connsiteX4" fmla="*/ 30370 w 18365739"/>
                  <a:gd name="connsiteY4" fmla="*/ 173028 h 1115183"/>
                  <a:gd name="connsiteX0" fmla="*/ 30370 w 18365739"/>
                  <a:gd name="connsiteY0" fmla="*/ 173028 h 1115183"/>
                  <a:gd name="connsiteX1" fmla="*/ 18341627 w 18365739"/>
                  <a:gd name="connsiteY1" fmla="*/ 98887 h 1115183"/>
                  <a:gd name="connsiteX2" fmla="*/ 18365739 w 18365739"/>
                  <a:gd name="connsiteY2" fmla="*/ 973210 h 1115183"/>
                  <a:gd name="connsiteX3" fmla="*/ 5056 w 18365739"/>
                  <a:gd name="connsiteY3" fmla="*/ 750788 h 1115183"/>
                  <a:gd name="connsiteX4" fmla="*/ 30370 w 18365739"/>
                  <a:gd name="connsiteY4" fmla="*/ 173028 h 1115183"/>
                  <a:gd name="connsiteX0" fmla="*/ 30370 w 18341627"/>
                  <a:gd name="connsiteY0" fmla="*/ 173028 h 1115183"/>
                  <a:gd name="connsiteX1" fmla="*/ 18341627 w 18341627"/>
                  <a:gd name="connsiteY1" fmla="*/ 98887 h 1115183"/>
                  <a:gd name="connsiteX2" fmla="*/ 18316313 w 18341627"/>
                  <a:gd name="connsiteY2" fmla="*/ 973210 h 1115183"/>
                  <a:gd name="connsiteX3" fmla="*/ 5056 w 18341627"/>
                  <a:gd name="connsiteY3" fmla="*/ 750788 h 1115183"/>
                  <a:gd name="connsiteX4" fmla="*/ 30370 w 18341627"/>
                  <a:gd name="connsiteY4" fmla="*/ 173028 h 1115183"/>
                  <a:gd name="connsiteX0" fmla="*/ 30370 w 18356376"/>
                  <a:gd name="connsiteY0" fmla="*/ 174950 h 1117105"/>
                  <a:gd name="connsiteX1" fmla="*/ 18356376 w 18356376"/>
                  <a:gd name="connsiteY1" fmla="*/ 86060 h 1117105"/>
                  <a:gd name="connsiteX2" fmla="*/ 18316313 w 18356376"/>
                  <a:gd name="connsiteY2" fmla="*/ 975132 h 1117105"/>
                  <a:gd name="connsiteX3" fmla="*/ 5056 w 18356376"/>
                  <a:gd name="connsiteY3" fmla="*/ 752710 h 1117105"/>
                  <a:gd name="connsiteX4" fmla="*/ 30370 w 18356376"/>
                  <a:gd name="connsiteY4" fmla="*/ 174950 h 1117105"/>
                  <a:gd name="connsiteX0" fmla="*/ 30370 w 18316313"/>
                  <a:gd name="connsiteY0" fmla="*/ 174950 h 1117105"/>
                  <a:gd name="connsiteX1" fmla="*/ 18312131 w 18316313"/>
                  <a:gd name="connsiteY1" fmla="*/ 86060 h 1117105"/>
                  <a:gd name="connsiteX2" fmla="*/ 18316313 w 18316313"/>
                  <a:gd name="connsiteY2" fmla="*/ 975132 h 1117105"/>
                  <a:gd name="connsiteX3" fmla="*/ 5056 w 18316313"/>
                  <a:gd name="connsiteY3" fmla="*/ 752710 h 1117105"/>
                  <a:gd name="connsiteX4" fmla="*/ 30370 w 18316313"/>
                  <a:gd name="connsiteY4" fmla="*/ 174950 h 1117105"/>
                  <a:gd name="connsiteX0" fmla="*/ 30370 w 18312131"/>
                  <a:gd name="connsiteY0" fmla="*/ 174950 h 1130607"/>
                  <a:gd name="connsiteX1" fmla="*/ 18312131 w 18312131"/>
                  <a:gd name="connsiteY1" fmla="*/ 86060 h 1130607"/>
                  <a:gd name="connsiteX2" fmla="*/ 18272067 w 18312131"/>
                  <a:gd name="connsiteY2" fmla="*/ 989880 h 1130607"/>
                  <a:gd name="connsiteX3" fmla="*/ 5056 w 18312131"/>
                  <a:gd name="connsiteY3" fmla="*/ 752710 h 1130607"/>
                  <a:gd name="connsiteX4" fmla="*/ 30370 w 18312131"/>
                  <a:gd name="connsiteY4" fmla="*/ 174950 h 1130607"/>
                  <a:gd name="connsiteX0" fmla="*/ 30370 w 18312131"/>
                  <a:gd name="connsiteY0" fmla="*/ 174950 h 1130607"/>
                  <a:gd name="connsiteX1" fmla="*/ 18312131 w 18312131"/>
                  <a:gd name="connsiteY1" fmla="*/ 86060 h 1130607"/>
                  <a:gd name="connsiteX2" fmla="*/ 18272067 w 18312131"/>
                  <a:gd name="connsiteY2" fmla="*/ 989880 h 1130607"/>
                  <a:gd name="connsiteX3" fmla="*/ 5056 w 18312131"/>
                  <a:gd name="connsiteY3" fmla="*/ 752710 h 1130607"/>
                  <a:gd name="connsiteX4" fmla="*/ 30370 w 18312131"/>
                  <a:gd name="connsiteY4" fmla="*/ 174950 h 1130607"/>
                  <a:gd name="connsiteX0" fmla="*/ 30370 w 18330585"/>
                  <a:gd name="connsiteY0" fmla="*/ 174950 h 1130607"/>
                  <a:gd name="connsiteX1" fmla="*/ 18312131 w 18330585"/>
                  <a:gd name="connsiteY1" fmla="*/ 86060 h 1130607"/>
                  <a:gd name="connsiteX2" fmla="*/ 18316313 w 18330585"/>
                  <a:gd name="connsiteY2" fmla="*/ 989880 h 1130607"/>
                  <a:gd name="connsiteX3" fmla="*/ 5056 w 18330585"/>
                  <a:gd name="connsiteY3" fmla="*/ 752710 h 1130607"/>
                  <a:gd name="connsiteX4" fmla="*/ 30370 w 18330585"/>
                  <a:gd name="connsiteY4" fmla="*/ 174950 h 1130607"/>
                  <a:gd name="connsiteX0" fmla="*/ 30370 w 18312131"/>
                  <a:gd name="connsiteY0" fmla="*/ 174950 h 1130607"/>
                  <a:gd name="connsiteX1" fmla="*/ 18312131 w 18312131"/>
                  <a:gd name="connsiteY1" fmla="*/ 86060 h 1130607"/>
                  <a:gd name="connsiteX2" fmla="*/ 18272067 w 18312131"/>
                  <a:gd name="connsiteY2" fmla="*/ 989880 h 1130607"/>
                  <a:gd name="connsiteX3" fmla="*/ 5056 w 18312131"/>
                  <a:gd name="connsiteY3" fmla="*/ 752710 h 1130607"/>
                  <a:gd name="connsiteX4" fmla="*/ 30370 w 18312131"/>
                  <a:gd name="connsiteY4" fmla="*/ 174950 h 1130607"/>
                  <a:gd name="connsiteX0" fmla="*/ 30370 w 18330585"/>
                  <a:gd name="connsiteY0" fmla="*/ 174950 h 1130607"/>
                  <a:gd name="connsiteX1" fmla="*/ 18312131 w 18330585"/>
                  <a:gd name="connsiteY1" fmla="*/ 86060 h 1130607"/>
                  <a:gd name="connsiteX2" fmla="*/ 18316313 w 18330585"/>
                  <a:gd name="connsiteY2" fmla="*/ 989880 h 1130607"/>
                  <a:gd name="connsiteX3" fmla="*/ 5056 w 18330585"/>
                  <a:gd name="connsiteY3" fmla="*/ 752710 h 1130607"/>
                  <a:gd name="connsiteX4" fmla="*/ 30370 w 18330585"/>
                  <a:gd name="connsiteY4" fmla="*/ 174950 h 1130607"/>
                  <a:gd name="connsiteX0" fmla="*/ 30370 w 18316313"/>
                  <a:gd name="connsiteY0" fmla="*/ 174950 h 1130607"/>
                  <a:gd name="connsiteX1" fmla="*/ 18312131 w 18316313"/>
                  <a:gd name="connsiteY1" fmla="*/ 86060 h 1130607"/>
                  <a:gd name="connsiteX2" fmla="*/ 18316313 w 18316313"/>
                  <a:gd name="connsiteY2" fmla="*/ 989880 h 1130607"/>
                  <a:gd name="connsiteX3" fmla="*/ 5056 w 18316313"/>
                  <a:gd name="connsiteY3" fmla="*/ 752710 h 1130607"/>
                  <a:gd name="connsiteX4" fmla="*/ 30370 w 18316313"/>
                  <a:gd name="connsiteY4" fmla="*/ 174950 h 1130607"/>
                  <a:gd name="connsiteX0" fmla="*/ 30370 w 18316313"/>
                  <a:gd name="connsiteY0" fmla="*/ 174950 h 1130607"/>
                  <a:gd name="connsiteX1" fmla="*/ 18267886 w 18316313"/>
                  <a:gd name="connsiteY1" fmla="*/ 86060 h 1130607"/>
                  <a:gd name="connsiteX2" fmla="*/ 18316313 w 18316313"/>
                  <a:gd name="connsiteY2" fmla="*/ 989880 h 1130607"/>
                  <a:gd name="connsiteX3" fmla="*/ 5056 w 18316313"/>
                  <a:gd name="connsiteY3" fmla="*/ 752710 h 1130607"/>
                  <a:gd name="connsiteX4" fmla="*/ 30370 w 18316313"/>
                  <a:gd name="connsiteY4" fmla="*/ 174950 h 1130607"/>
                  <a:gd name="connsiteX0" fmla="*/ 30370 w 18301563"/>
                  <a:gd name="connsiteY0" fmla="*/ 174950 h 1157677"/>
                  <a:gd name="connsiteX1" fmla="*/ 18267886 w 18301563"/>
                  <a:gd name="connsiteY1" fmla="*/ 86060 h 1157677"/>
                  <a:gd name="connsiteX2" fmla="*/ 18301563 w 18301563"/>
                  <a:gd name="connsiteY2" fmla="*/ 1019377 h 1157677"/>
                  <a:gd name="connsiteX3" fmla="*/ 5056 w 18301563"/>
                  <a:gd name="connsiteY3" fmla="*/ 752710 h 1157677"/>
                  <a:gd name="connsiteX4" fmla="*/ 30370 w 18301563"/>
                  <a:gd name="connsiteY4" fmla="*/ 174950 h 1157677"/>
                  <a:gd name="connsiteX0" fmla="*/ 30370 w 18267886"/>
                  <a:gd name="connsiteY0" fmla="*/ 174950 h 1184832"/>
                  <a:gd name="connsiteX1" fmla="*/ 18267886 w 18267886"/>
                  <a:gd name="connsiteY1" fmla="*/ 86060 h 1184832"/>
                  <a:gd name="connsiteX2" fmla="*/ 18257319 w 18267886"/>
                  <a:gd name="connsiteY2" fmla="*/ 1048874 h 1184832"/>
                  <a:gd name="connsiteX3" fmla="*/ 5056 w 18267886"/>
                  <a:gd name="connsiteY3" fmla="*/ 752710 h 1184832"/>
                  <a:gd name="connsiteX4" fmla="*/ 30370 w 18267886"/>
                  <a:gd name="connsiteY4" fmla="*/ 174950 h 1184832"/>
                  <a:gd name="connsiteX0" fmla="*/ 30370 w 18269935"/>
                  <a:gd name="connsiteY0" fmla="*/ 174950 h 1184832"/>
                  <a:gd name="connsiteX1" fmla="*/ 18267886 w 18269935"/>
                  <a:gd name="connsiteY1" fmla="*/ 86060 h 1184832"/>
                  <a:gd name="connsiteX2" fmla="*/ 18257319 w 18269935"/>
                  <a:gd name="connsiteY2" fmla="*/ 1048874 h 1184832"/>
                  <a:gd name="connsiteX3" fmla="*/ 5056 w 18269935"/>
                  <a:gd name="connsiteY3" fmla="*/ 752710 h 1184832"/>
                  <a:gd name="connsiteX4" fmla="*/ 30370 w 18269935"/>
                  <a:gd name="connsiteY4" fmla="*/ 174950 h 1184832"/>
                  <a:gd name="connsiteX0" fmla="*/ 30370 w 18292407"/>
                  <a:gd name="connsiteY0" fmla="*/ 174950 h 1212067"/>
                  <a:gd name="connsiteX1" fmla="*/ 18267886 w 18292407"/>
                  <a:gd name="connsiteY1" fmla="*/ 86060 h 1212067"/>
                  <a:gd name="connsiteX2" fmla="*/ 18286816 w 18292407"/>
                  <a:gd name="connsiteY2" fmla="*/ 1078371 h 1212067"/>
                  <a:gd name="connsiteX3" fmla="*/ 5056 w 18292407"/>
                  <a:gd name="connsiteY3" fmla="*/ 752710 h 1212067"/>
                  <a:gd name="connsiteX4" fmla="*/ 30370 w 18292407"/>
                  <a:gd name="connsiteY4" fmla="*/ 174950 h 1212067"/>
                  <a:gd name="connsiteX0" fmla="*/ 30370 w 18287495"/>
                  <a:gd name="connsiteY0" fmla="*/ 174950 h 1212067"/>
                  <a:gd name="connsiteX1" fmla="*/ 18267886 w 18287495"/>
                  <a:gd name="connsiteY1" fmla="*/ 86060 h 1212067"/>
                  <a:gd name="connsiteX2" fmla="*/ 18286816 w 18287495"/>
                  <a:gd name="connsiteY2" fmla="*/ 1078371 h 1212067"/>
                  <a:gd name="connsiteX3" fmla="*/ 5056 w 18287495"/>
                  <a:gd name="connsiteY3" fmla="*/ 752710 h 1212067"/>
                  <a:gd name="connsiteX4" fmla="*/ 30370 w 18287495"/>
                  <a:gd name="connsiteY4" fmla="*/ 174950 h 1212067"/>
                  <a:gd name="connsiteX0" fmla="*/ 46239 w 18303364"/>
                  <a:gd name="connsiteY0" fmla="*/ 174950 h 1212067"/>
                  <a:gd name="connsiteX1" fmla="*/ 18283755 w 18303364"/>
                  <a:gd name="connsiteY1" fmla="*/ 86060 h 1212067"/>
                  <a:gd name="connsiteX2" fmla="*/ 18302685 w 18303364"/>
                  <a:gd name="connsiteY2" fmla="*/ 1078371 h 1212067"/>
                  <a:gd name="connsiteX3" fmla="*/ 4576 w 18303364"/>
                  <a:gd name="connsiteY3" fmla="*/ 752710 h 1212067"/>
                  <a:gd name="connsiteX4" fmla="*/ 46239 w 18303364"/>
                  <a:gd name="connsiteY4" fmla="*/ 174950 h 1212067"/>
                  <a:gd name="connsiteX0" fmla="*/ 46239 w 18283755"/>
                  <a:gd name="connsiteY0" fmla="*/ 174950 h 1174809"/>
                  <a:gd name="connsiteX1" fmla="*/ 18283755 w 18283755"/>
                  <a:gd name="connsiteY1" fmla="*/ 86060 h 1174809"/>
                  <a:gd name="connsiteX2" fmla="*/ 18270000 w 18283755"/>
                  <a:gd name="connsiteY2" fmla="*/ 1037997 h 1174809"/>
                  <a:gd name="connsiteX3" fmla="*/ 4576 w 18283755"/>
                  <a:gd name="connsiteY3" fmla="*/ 752710 h 1174809"/>
                  <a:gd name="connsiteX4" fmla="*/ 46239 w 18283755"/>
                  <a:gd name="connsiteY4" fmla="*/ 174950 h 1174809"/>
                  <a:gd name="connsiteX0" fmla="*/ 46239 w 18288015"/>
                  <a:gd name="connsiteY0" fmla="*/ 174950 h 1193418"/>
                  <a:gd name="connsiteX1" fmla="*/ 18283755 w 18288015"/>
                  <a:gd name="connsiteY1" fmla="*/ 86060 h 1193418"/>
                  <a:gd name="connsiteX2" fmla="*/ 18286342 w 18288015"/>
                  <a:gd name="connsiteY2" fmla="*/ 1058183 h 1193418"/>
                  <a:gd name="connsiteX3" fmla="*/ 4576 w 18288015"/>
                  <a:gd name="connsiteY3" fmla="*/ 752710 h 1193418"/>
                  <a:gd name="connsiteX4" fmla="*/ 46239 w 18288015"/>
                  <a:gd name="connsiteY4" fmla="*/ 174950 h 1193418"/>
                  <a:gd name="connsiteX0" fmla="*/ 46239 w 18288015"/>
                  <a:gd name="connsiteY0" fmla="*/ 174950 h 1174809"/>
                  <a:gd name="connsiteX1" fmla="*/ 18283755 w 18288015"/>
                  <a:gd name="connsiteY1" fmla="*/ 86060 h 1174809"/>
                  <a:gd name="connsiteX2" fmla="*/ 18286342 w 18288015"/>
                  <a:gd name="connsiteY2" fmla="*/ 1037997 h 1174809"/>
                  <a:gd name="connsiteX3" fmla="*/ 4576 w 18288015"/>
                  <a:gd name="connsiteY3" fmla="*/ 752710 h 1174809"/>
                  <a:gd name="connsiteX4" fmla="*/ 46239 w 18288015"/>
                  <a:gd name="connsiteY4" fmla="*/ 174950 h 1174809"/>
                  <a:gd name="connsiteX0" fmla="*/ 46239 w 18335679"/>
                  <a:gd name="connsiteY0" fmla="*/ 174950 h 1174810"/>
                  <a:gd name="connsiteX1" fmla="*/ 18283755 w 18335679"/>
                  <a:gd name="connsiteY1" fmla="*/ 86060 h 1174810"/>
                  <a:gd name="connsiteX2" fmla="*/ 18335369 w 18335679"/>
                  <a:gd name="connsiteY2" fmla="*/ 1037998 h 1174810"/>
                  <a:gd name="connsiteX3" fmla="*/ 4576 w 18335679"/>
                  <a:gd name="connsiteY3" fmla="*/ 752710 h 1174810"/>
                  <a:gd name="connsiteX4" fmla="*/ 46239 w 18335679"/>
                  <a:gd name="connsiteY4" fmla="*/ 174950 h 1174810"/>
                  <a:gd name="connsiteX0" fmla="*/ 46239 w 18296494"/>
                  <a:gd name="connsiteY0" fmla="*/ 174950 h 1174811"/>
                  <a:gd name="connsiteX1" fmla="*/ 18283755 w 18296494"/>
                  <a:gd name="connsiteY1" fmla="*/ 86060 h 1174811"/>
                  <a:gd name="connsiteX2" fmla="*/ 18295578 w 18296494"/>
                  <a:gd name="connsiteY2" fmla="*/ 1037999 h 1174811"/>
                  <a:gd name="connsiteX3" fmla="*/ 4576 w 18296494"/>
                  <a:gd name="connsiteY3" fmla="*/ 752710 h 1174811"/>
                  <a:gd name="connsiteX4" fmla="*/ 46239 w 18296494"/>
                  <a:gd name="connsiteY4" fmla="*/ 174950 h 1174811"/>
                  <a:gd name="connsiteX0" fmla="*/ 46239 w 18283755"/>
                  <a:gd name="connsiteY0" fmla="*/ 174950 h 1174811"/>
                  <a:gd name="connsiteX1" fmla="*/ 18283755 w 18283755"/>
                  <a:gd name="connsiteY1" fmla="*/ 86060 h 1174811"/>
                  <a:gd name="connsiteX2" fmla="*/ 18251306 w 18283755"/>
                  <a:gd name="connsiteY2" fmla="*/ 1037999 h 1174811"/>
                  <a:gd name="connsiteX3" fmla="*/ 4576 w 18283755"/>
                  <a:gd name="connsiteY3" fmla="*/ 752710 h 1174811"/>
                  <a:gd name="connsiteX4" fmla="*/ 46239 w 18283755"/>
                  <a:gd name="connsiteY4" fmla="*/ 174950 h 1174811"/>
                  <a:gd name="connsiteX0" fmla="*/ 46239 w 18286436"/>
                  <a:gd name="connsiteY0" fmla="*/ 174950 h 1174811"/>
                  <a:gd name="connsiteX1" fmla="*/ 18283755 w 18286436"/>
                  <a:gd name="connsiteY1" fmla="*/ 86060 h 1174811"/>
                  <a:gd name="connsiteX2" fmla="*/ 18251306 w 18286436"/>
                  <a:gd name="connsiteY2" fmla="*/ 1037999 h 1174811"/>
                  <a:gd name="connsiteX3" fmla="*/ 4576 w 18286436"/>
                  <a:gd name="connsiteY3" fmla="*/ 752710 h 1174811"/>
                  <a:gd name="connsiteX4" fmla="*/ 46239 w 18286436"/>
                  <a:gd name="connsiteY4" fmla="*/ 174950 h 1174811"/>
                  <a:gd name="connsiteX0" fmla="*/ 46239 w 18293652"/>
                  <a:gd name="connsiteY0" fmla="*/ 174950 h 1194506"/>
                  <a:gd name="connsiteX1" fmla="*/ 18283755 w 18293652"/>
                  <a:gd name="connsiteY1" fmla="*/ 86060 h 1194506"/>
                  <a:gd name="connsiteX2" fmla="*/ 18266064 w 18293652"/>
                  <a:gd name="connsiteY2" fmla="*/ 1059361 h 1194506"/>
                  <a:gd name="connsiteX3" fmla="*/ 4576 w 18293652"/>
                  <a:gd name="connsiteY3" fmla="*/ 752710 h 1194506"/>
                  <a:gd name="connsiteX4" fmla="*/ 46239 w 18293652"/>
                  <a:gd name="connsiteY4" fmla="*/ 174950 h 1194506"/>
                  <a:gd name="connsiteX0" fmla="*/ 46239 w 18326941"/>
                  <a:gd name="connsiteY0" fmla="*/ 174950 h 1155160"/>
                  <a:gd name="connsiteX1" fmla="*/ 18283755 w 18326941"/>
                  <a:gd name="connsiteY1" fmla="*/ 86060 h 1155160"/>
                  <a:gd name="connsiteX2" fmla="*/ 18310335 w 18326941"/>
                  <a:gd name="connsiteY2" fmla="*/ 1016638 h 1155160"/>
                  <a:gd name="connsiteX3" fmla="*/ 4576 w 18326941"/>
                  <a:gd name="connsiteY3" fmla="*/ 752710 h 1155160"/>
                  <a:gd name="connsiteX4" fmla="*/ 46239 w 18326941"/>
                  <a:gd name="connsiteY4" fmla="*/ 174950 h 1155160"/>
                  <a:gd name="connsiteX0" fmla="*/ 46239 w 18310335"/>
                  <a:gd name="connsiteY0" fmla="*/ 174950 h 1155160"/>
                  <a:gd name="connsiteX1" fmla="*/ 18283755 w 18310335"/>
                  <a:gd name="connsiteY1" fmla="*/ 86060 h 1155160"/>
                  <a:gd name="connsiteX2" fmla="*/ 18310335 w 18310335"/>
                  <a:gd name="connsiteY2" fmla="*/ 1016638 h 1155160"/>
                  <a:gd name="connsiteX3" fmla="*/ 4576 w 18310335"/>
                  <a:gd name="connsiteY3" fmla="*/ 752710 h 1155160"/>
                  <a:gd name="connsiteX4" fmla="*/ 46239 w 18310335"/>
                  <a:gd name="connsiteY4" fmla="*/ 174950 h 1155160"/>
                  <a:gd name="connsiteX0" fmla="*/ 46239 w 18283755"/>
                  <a:gd name="connsiteY0" fmla="*/ 174950 h 1155159"/>
                  <a:gd name="connsiteX1" fmla="*/ 18283755 w 18283755"/>
                  <a:gd name="connsiteY1" fmla="*/ 86060 h 1155159"/>
                  <a:gd name="connsiteX2" fmla="*/ 18280821 w 18283755"/>
                  <a:gd name="connsiteY2" fmla="*/ 1016637 h 1155159"/>
                  <a:gd name="connsiteX3" fmla="*/ 4576 w 18283755"/>
                  <a:gd name="connsiteY3" fmla="*/ 752710 h 1155159"/>
                  <a:gd name="connsiteX4" fmla="*/ 46239 w 18283755"/>
                  <a:gd name="connsiteY4" fmla="*/ 174950 h 1155159"/>
                  <a:gd name="connsiteX0" fmla="*/ 46239 w 18284093"/>
                  <a:gd name="connsiteY0" fmla="*/ 174950 h 1155159"/>
                  <a:gd name="connsiteX1" fmla="*/ 18283755 w 18284093"/>
                  <a:gd name="connsiteY1" fmla="*/ 86060 h 1155159"/>
                  <a:gd name="connsiteX2" fmla="*/ 18280821 w 18284093"/>
                  <a:gd name="connsiteY2" fmla="*/ 1016637 h 1155159"/>
                  <a:gd name="connsiteX3" fmla="*/ 4576 w 18284093"/>
                  <a:gd name="connsiteY3" fmla="*/ 752710 h 1155159"/>
                  <a:gd name="connsiteX4" fmla="*/ 46239 w 18284093"/>
                  <a:gd name="connsiteY4" fmla="*/ 174950 h 1155159"/>
                  <a:gd name="connsiteX0" fmla="*/ 46239 w 18281019"/>
                  <a:gd name="connsiteY0" fmla="*/ 172181 h 1152390"/>
                  <a:gd name="connsiteX1" fmla="*/ 18195213 w 18281019"/>
                  <a:gd name="connsiteY1" fmla="*/ 104653 h 1152390"/>
                  <a:gd name="connsiteX2" fmla="*/ 18280821 w 18281019"/>
                  <a:gd name="connsiteY2" fmla="*/ 1013868 h 1152390"/>
                  <a:gd name="connsiteX3" fmla="*/ 4576 w 18281019"/>
                  <a:gd name="connsiteY3" fmla="*/ 749941 h 1152390"/>
                  <a:gd name="connsiteX4" fmla="*/ 46239 w 18281019"/>
                  <a:gd name="connsiteY4" fmla="*/ 172181 h 1152390"/>
                  <a:gd name="connsiteX0" fmla="*/ 46239 w 18282352"/>
                  <a:gd name="connsiteY0" fmla="*/ 172181 h 1152390"/>
                  <a:gd name="connsiteX1" fmla="*/ 18195213 w 18282352"/>
                  <a:gd name="connsiteY1" fmla="*/ 104653 h 1152390"/>
                  <a:gd name="connsiteX2" fmla="*/ 18280821 w 18282352"/>
                  <a:gd name="connsiteY2" fmla="*/ 1013868 h 1152390"/>
                  <a:gd name="connsiteX3" fmla="*/ 4576 w 18282352"/>
                  <a:gd name="connsiteY3" fmla="*/ 749941 h 1152390"/>
                  <a:gd name="connsiteX4" fmla="*/ 46239 w 18282352"/>
                  <a:gd name="connsiteY4" fmla="*/ 172181 h 1152390"/>
                  <a:gd name="connsiteX0" fmla="*/ 46239 w 18281017"/>
                  <a:gd name="connsiteY0" fmla="*/ 177817 h 1158026"/>
                  <a:gd name="connsiteX1" fmla="*/ 18106669 w 18281017"/>
                  <a:gd name="connsiteY1" fmla="*/ 67565 h 1158026"/>
                  <a:gd name="connsiteX2" fmla="*/ 18280821 w 18281017"/>
                  <a:gd name="connsiteY2" fmla="*/ 1019504 h 1158026"/>
                  <a:gd name="connsiteX3" fmla="*/ 4576 w 18281017"/>
                  <a:gd name="connsiteY3" fmla="*/ 755577 h 1158026"/>
                  <a:gd name="connsiteX4" fmla="*/ 46239 w 18281017"/>
                  <a:gd name="connsiteY4" fmla="*/ 177817 h 1158026"/>
                  <a:gd name="connsiteX0" fmla="*/ 46239 w 18283027"/>
                  <a:gd name="connsiteY0" fmla="*/ 177817 h 1158026"/>
                  <a:gd name="connsiteX1" fmla="*/ 18106669 w 18283027"/>
                  <a:gd name="connsiteY1" fmla="*/ 67565 h 1158026"/>
                  <a:gd name="connsiteX2" fmla="*/ 18280821 w 18283027"/>
                  <a:gd name="connsiteY2" fmla="*/ 1019504 h 1158026"/>
                  <a:gd name="connsiteX3" fmla="*/ 4576 w 18283027"/>
                  <a:gd name="connsiteY3" fmla="*/ 755577 h 1158026"/>
                  <a:gd name="connsiteX4" fmla="*/ 46239 w 18283027"/>
                  <a:gd name="connsiteY4" fmla="*/ 177817 h 115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3027" h="1158026">
                    <a:moveTo>
                      <a:pt x="46239" y="177817"/>
                    </a:moveTo>
                    <a:cubicBezTo>
                      <a:pt x="6627785" y="-390296"/>
                      <a:pt x="11525123" y="635678"/>
                      <a:pt x="18106669" y="67565"/>
                    </a:cubicBezTo>
                    <a:cubicBezTo>
                      <a:pt x="18298316" y="206121"/>
                      <a:pt x="18285809" y="510187"/>
                      <a:pt x="18280821" y="1019504"/>
                    </a:cubicBezTo>
                    <a:cubicBezTo>
                      <a:pt x="11699275" y="1587617"/>
                      <a:pt x="6586122" y="187464"/>
                      <a:pt x="4576" y="755577"/>
                    </a:cubicBezTo>
                    <a:cubicBezTo>
                      <a:pt x="-28175" y="-79562"/>
                      <a:pt x="128417" y="518685"/>
                      <a:pt x="46239" y="17781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64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6B9D6FC-FB8A-8E56-4AFB-479DD4818BCF}"/>
                  </a:ext>
                </a:extLst>
              </p:cNvPr>
              <p:cNvGrpSpPr/>
              <p:nvPr/>
            </p:nvGrpSpPr>
            <p:grpSpPr>
              <a:xfrm>
                <a:off x="0" y="-38099"/>
                <a:ext cx="18288000" cy="1420413"/>
                <a:chOff x="-18535" y="-38100"/>
                <a:chExt cx="18306535" cy="2521348"/>
              </a:xfrm>
              <a:grpFill/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D3E9EAE-80BD-A45A-34A9-259CC00E2376}"/>
                    </a:ext>
                  </a:extLst>
                </p:cNvPr>
                <p:cNvSpPr/>
                <p:nvPr/>
              </p:nvSpPr>
              <p:spPr>
                <a:xfrm>
                  <a:off x="-18535" y="-38100"/>
                  <a:ext cx="18306535" cy="167640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5" name="Wave 2">
                  <a:extLst>
                    <a:ext uri="{FF2B5EF4-FFF2-40B4-BE49-F238E27FC236}">
                      <a16:creationId xmlns:a16="http://schemas.microsoft.com/office/drawing/2014/main" id="{60D2A841-9553-3734-C09C-6292305E66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18535" y="116873"/>
                  <a:ext cx="18306535" cy="2366375"/>
                </a:xfrm>
                <a:custGeom>
                  <a:avLst/>
                  <a:gdLst>
                    <a:gd name="connsiteX0" fmla="*/ 0 w 19659608"/>
                    <a:gd name="connsiteY0" fmla="*/ 291254 h 2330028"/>
                    <a:gd name="connsiteX1" fmla="*/ 19121328 w 19659608"/>
                    <a:gd name="connsiteY1" fmla="*/ 291254 h 2330028"/>
                    <a:gd name="connsiteX2" fmla="*/ 19659608 w 19659608"/>
                    <a:gd name="connsiteY2" fmla="*/ 2038775 h 2330028"/>
                    <a:gd name="connsiteX3" fmla="*/ 538280 w 19659608"/>
                    <a:gd name="connsiteY3" fmla="*/ 2038775 h 2330028"/>
                    <a:gd name="connsiteX4" fmla="*/ 0 w 19659608"/>
                    <a:gd name="connsiteY4" fmla="*/ 291254 h 2330028"/>
                    <a:gd name="connsiteX0" fmla="*/ 0 w 19169882"/>
                    <a:gd name="connsiteY0" fmla="*/ 280260 h 2596801"/>
                    <a:gd name="connsiteX1" fmla="*/ 19121328 w 19169882"/>
                    <a:gd name="connsiteY1" fmla="*/ 280260 h 2596801"/>
                    <a:gd name="connsiteX2" fmla="*/ 19091197 w 19169882"/>
                    <a:gd name="connsiteY2" fmla="*/ 2349057 h 2596801"/>
                    <a:gd name="connsiteX3" fmla="*/ 538280 w 19169882"/>
                    <a:gd name="connsiteY3" fmla="*/ 2027781 h 2596801"/>
                    <a:gd name="connsiteX4" fmla="*/ 0 w 19169882"/>
                    <a:gd name="connsiteY4" fmla="*/ 280260 h 2596801"/>
                    <a:gd name="connsiteX0" fmla="*/ 0 w 19215033"/>
                    <a:gd name="connsiteY0" fmla="*/ 280260 h 2596801"/>
                    <a:gd name="connsiteX1" fmla="*/ 19121328 w 19215033"/>
                    <a:gd name="connsiteY1" fmla="*/ 280260 h 2596801"/>
                    <a:gd name="connsiteX2" fmla="*/ 19091197 w 19215033"/>
                    <a:gd name="connsiteY2" fmla="*/ 2349057 h 2596801"/>
                    <a:gd name="connsiteX3" fmla="*/ 538280 w 19215033"/>
                    <a:gd name="connsiteY3" fmla="*/ 2027781 h 2596801"/>
                    <a:gd name="connsiteX4" fmla="*/ 0 w 19215033"/>
                    <a:gd name="connsiteY4" fmla="*/ 280260 h 2596801"/>
                    <a:gd name="connsiteX0" fmla="*/ 0 w 19188430"/>
                    <a:gd name="connsiteY0" fmla="*/ 280260 h 2596801"/>
                    <a:gd name="connsiteX1" fmla="*/ 19121328 w 19188430"/>
                    <a:gd name="connsiteY1" fmla="*/ 280260 h 2596801"/>
                    <a:gd name="connsiteX2" fmla="*/ 19091197 w 19188430"/>
                    <a:gd name="connsiteY2" fmla="*/ 2349057 h 2596801"/>
                    <a:gd name="connsiteX3" fmla="*/ 538280 w 19188430"/>
                    <a:gd name="connsiteY3" fmla="*/ 2027781 h 2596801"/>
                    <a:gd name="connsiteX4" fmla="*/ 0 w 19188430"/>
                    <a:gd name="connsiteY4" fmla="*/ 280260 h 2596801"/>
                    <a:gd name="connsiteX0" fmla="*/ 0 w 19202819"/>
                    <a:gd name="connsiteY0" fmla="*/ 280260 h 2596801"/>
                    <a:gd name="connsiteX1" fmla="*/ 19121328 w 19202819"/>
                    <a:gd name="connsiteY1" fmla="*/ 280260 h 2596801"/>
                    <a:gd name="connsiteX2" fmla="*/ 19091197 w 19202819"/>
                    <a:gd name="connsiteY2" fmla="*/ 2349057 h 2596801"/>
                    <a:gd name="connsiteX3" fmla="*/ 538280 w 19202819"/>
                    <a:gd name="connsiteY3" fmla="*/ 2027781 h 2596801"/>
                    <a:gd name="connsiteX4" fmla="*/ 0 w 19202819"/>
                    <a:gd name="connsiteY4" fmla="*/ 280260 h 2596801"/>
                    <a:gd name="connsiteX0" fmla="*/ 0 w 19120017"/>
                    <a:gd name="connsiteY0" fmla="*/ 252230 h 2568771"/>
                    <a:gd name="connsiteX1" fmla="*/ 18973047 w 19120017"/>
                    <a:gd name="connsiteY1" fmla="*/ 524079 h 2568771"/>
                    <a:gd name="connsiteX2" fmla="*/ 19091197 w 19120017"/>
                    <a:gd name="connsiteY2" fmla="*/ 2321027 h 2568771"/>
                    <a:gd name="connsiteX3" fmla="*/ 538280 w 19120017"/>
                    <a:gd name="connsiteY3" fmla="*/ 1999751 h 2568771"/>
                    <a:gd name="connsiteX4" fmla="*/ 0 w 19120017"/>
                    <a:gd name="connsiteY4" fmla="*/ 252230 h 2568771"/>
                    <a:gd name="connsiteX0" fmla="*/ 0 w 19240971"/>
                    <a:gd name="connsiteY0" fmla="*/ 254535 h 2571076"/>
                    <a:gd name="connsiteX1" fmla="*/ 19170756 w 19240971"/>
                    <a:gd name="connsiteY1" fmla="*/ 501671 h 2571076"/>
                    <a:gd name="connsiteX2" fmla="*/ 19091197 w 19240971"/>
                    <a:gd name="connsiteY2" fmla="*/ 2323332 h 2571076"/>
                    <a:gd name="connsiteX3" fmla="*/ 538280 w 19240971"/>
                    <a:gd name="connsiteY3" fmla="*/ 2002056 h 2571076"/>
                    <a:gd name="connsiteX4" fmla="*/ 0 w 19240971"/>
                    <a:gd name="connsiteY4" fmla="*/ 254535 h 2571076"/>
                    <a:gd name="connsiteX0" fmla="*/ 0 w 19170756"/>
                    <a:gd name="connsiteY0" fmla="*/ 254535 h 2571076"/>
                    <a:gd name="connsiteX1" fmla="*/ 19170756 w 19170756"/>
                    <a:gd name="connsiteY1" fmla="*/ 501671 h 2571076"/>
                    <a:gd name="connsiteX2" fmla="*/ 19091197 w 19170756"/>
                    <a:gd name="connsiteY2" fmla="*/ 2323332 h 2571076"/>
                    <a:gd name="connsiteX3" fmla="*/ 538280 w 19170756"/>
                    <a:gd name="connsiteY3" fmla="*/ 2002056 h 2571076"/>
                    <a:gd name="connsiteX4" fmla="*/ 0 w 19170756"/>
                    <a:gd name="connsiteY4" fmla="*/ 254535 h 2571076"/>
                    <a:gd name="connsiteX0" fmla="*/ 0 w 19198372"/>
                    <a:gd name="connsiteY0" fmla="*/ 254535 h 2571076"/>
                    <a:gd name="connsiteX1" fmla="*/ 19170756 w 19198372"/>
                    <a:gd name="connsiteY1" fmla="*/ 501671 h 2571076"/>
                    <a:gd name="connsiteX2" fmla="*/ 19091197 w 19198372"/>
                    <a:gd name="connsiteY2" fmla="*/ 2323332 h 2571076"/>
                    <a:gd name="connsiteX3" fmla="*/ 538280 w 19198372"/>
                    <a:gd name="connsiteY3" fmla="*/ 2002056 h 2571076"/>
                    <a:gd name="connsiteX4" fmla="*/ 0 w 19198372"/>
                    <a:gd name="connsiteY4" fmla="*/ 254535 h 2571076"/>
                    <a:gd name="connsiteX0" fmla="*/ 0 w 19216061"/>
                    <a:gd name="connsiteY0" fmla="*/ 254535 h 2571076"/>
                    <a:gd name="connsiteX1" fmla="*/ 19170756 w 19216061"/>
                    <a:gd name="connsiteY1" fmla="*/ 501671 h 2571076"/>
                    <a:gd name="connsiteX2" fmla="*/ 19165337 w 19216061"/>
                    <a:gd name="connsiteY2" fmla="*/ 2323332 h 2571076"/>
                    <a:gd name="connsiteX3" fmla="*/ 538280 w 19216061"/>
                    <a:gd name="connsiteY3" fmla="*/ 2002056 h 2571076"/>
                    <a:gd name="connsiteX4" fmla="*/ 0 w 19216061"/>
                    <a:gd name="connsiteY4" fmla="*/ 254535 h 2571076"/>
                    <a:gd name="connsiteX0" fmla="*/ 0 w 19216061"/>
                    <a:gd name="connsiteY0" fmla="*/ 254535 h 2582611"/>
                    <a:gd name="connsiteX1" fmla="*/ 19170756 w 19216061"/>
                    <a:gd name="connsiteY1" fmla="*/ 501671 h 2582611"/>
                    <a:gd name="connsiteX2" fmla="*/ 19165337 w 19216061"/>
                    <a:gd name="connsiteY2" fmla="*/ 2323332 h 2582611"/>
                    <a:gd name="connsiteX3" fmla="*/ 884269 w 19216061"/>
                    <a:gd name="connsiteY3" fmla="*/ 2125624 h 2582611"/>
                    <a:gd name="connsiteX4" fmla="*/ 0 w 19216061"/>
                    <a:gd name="connsiteY4" fmla="*/ 254535 h 2582611"/>
                    <a:gd name="connsiteX0" fmla="*/ 30131 w 18331792"/>
                    <a:gd name="connsiteY0" fmla="*/ 256886 h 2560248"/>
                    <a:gd name="connsiteX1" fmla="*/ 18286487 w 18331792"/>
                    <a:gd name="connsiteY1" fmla="*/ 479308 h 2560248"/>
                    <a:gd name="connsiteX2" fmla="*/ 18281068 w 18331792"/>
                    <a:gd name="connsiteY2" fmla="*/ 2300969 h 2560248"/>
                    <a:gd name="connsiteX3" fmla="*/ 0 w 18331792"/>
                    <a:gd name="connsiteY3" fmla="*/ 2103261 h 2560248"/>
                    <a:gd name="connsiteX4" fmla="*/ 30131 w 18331792"/>
                    <a:gd name="connsiteY4" fmla="*/ 256886 h 2560248"/>
                    <a:gd name="connsiteX0" fmla="*/ 0 w 18301661"/>
                    <a:gd name="connsiteY0" fmla="*/ 256886 h 2562690"/>
                    <a:gd name="connsiteX1" fmla="*/ 18256356 w 18301661"/>
                    <a:gd name="connsiteY1" fmla="*/ 479308 h 2562690"/>
                    <a:gd name="connsiteX2" fmla="*/ 18250937 w 18301661"/>
                    <a:gd name="connsiteY2" fmla="*/ 2300969 h 2562690"/>
                    <a:gd name="connsiteX3" fmla="*/ 167578 w 18301661"/>
                    <a:gd name="connsiteY3" fmla="*/ 2127974 h 2562690"/>
                    <a:gd name="connsiteX4" fmla="*/ 0 w 18301661"/>
                    <a:gd name="connsiteY4" fmla="*/ 256886 h 2562690"/>
                    <a:gd name="connsiteX0" fmla="*/ 5417 w 18307078"/>
                    <a:gd name="connsiteY0" fmla="*/ 256886 h 2565181"/>
                    <a:gd name="connsiteX1" fmla="*/ 18261773 w 18307078"/>
                    <a:gd name="connsiteY1" fmla="*/ 479308 h 2565181"/>
                    <a:gd name="connsiteX2" fmla="*/ 18256354 w 18307078"/>
                    <a:gd name="connsiteY2" fmla="*/ 2300969 h 2565181"/>
                    <a:gd name="connsiteX3" fmla="*/ 0 w 18307078"/>
                    <a:gd name="connsiteY3" fmla="*/ 2152688 h 2565181"/>
                    <a:gd name="connsiteX4" fmla="*/ 5417 w 18307078"/>
                    <a:gd name="connsiteY4" fmla="*/ 256886 h 2565181"/>
                    <a:gd name="connsiteX0" fmla="*/ 5417 w 18349847"/>
                    <a:gd name="connsiteY0" fmla="*/ 256886 h 2565181"/>
                    <a:gd name="connsiteX1" fmla="*/ 18261773 w 18349847"/>
                    <a:gd name="connsiteY1" fmla="*/ 479308 h 2565181"/>
                    <a:gd name="connsiteX2" fmla="*/ 18330497 w 18349847"/>
                    <a:gd name="connsiteY2" fmla="*/ 2300969 h 2565181"/>
                    <a:gd name="connsiteX3" fmla="*/ 0 w 18349847"/>
                    <a:gd name="connsiteY3" fmla="*/ 2152688 h 2565181"/>
                    <a:gd name="connsiteX4" fmla="*/ 5417 w 18349847"/>
                    <a:gd name="connsiteY4" fmla="*/ 256886 h 2565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349847" h="2565181">
                      <a:moveTo>
                        <a:pt x="5417" y="256886"/>
                      </a:moveTo>
                      <a:cubicBezTo>
                        <a:pt x="6379193" y="-713960"/>
                        <a:pt x="11887997" y="1450153"/>
                        <a:pt x="18261773" y="479308"/>
                      </a:cubicBezTo>
                      <a:cubicBezTo>
                        <a:pt x="18342347" y="1284237"/>
                        <a:pt x="18373492" y="1718462"/>
                        <a:pt x="18330497" y="2300969"/>
                      </a:cubicBezTo>
                      <a:cubicBezTo>
                        <a:pt x="11956721" y="3271814"/>
                        <a:pt x="6373776" y="1181843"/>
                        <a:pt x="0" y="2152688"/>
                      </a:cubicBezTo>
                      <a:cubicBezTo>
                        <a:pt x="1806" y="1520754"/>
                        <a:pt x="3611" y="888820"/>
                        <a:pt x="5417" y="2568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FA76C62-CBE9-9C1D-1AE5-703628CF4FC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5499457" y="8911324"/>
            <a:ext cx="2523963" cy="762066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BE91BB3-E9E7-16A0-F638-DAB86A8F6AE9}"/>
              </a:ext>
            </a:extLst>
          </p:cNvPr>
          <p:cNvSpPr txBox="1">
            <a:spLocks/>
          </p:cNvSpPr>
          <p:nvPr userDrawn="1"/>
        </p:nvSpPr>
        <p:spPr>
          <a:xfrm>
            <a:off x="142875" y="9591675"/>
            <a:ext cx="4114800" cy="5476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R</a:t>
            </a:r>
            <a:fld id="{83E57E57-F20F-456D-9B07-B0A72E584BA0}" type="slidenum">
              <a:rPr lang="en-US" b="1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61409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  <p:sldLayoutId id="2147483899" r:id="rId13"/>
    <p:sldLayoutId id="2147483900" r:id="rId14"/>
    <p:sldLayoutId id="2147483897" r:id="rId15"/>
    <p:sldLayoutId id="2147483930" r:id="rId16"/>
    <p:sldLayoutId id="2147483931" r:id="rId17"/>
    <p:sldLayoutId id="2147483933" r:id="rId18"/>
    <p:sldLayoutId id="2147483934" r:id="rId1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7E5D0-E74A-98C0-E199-A3018CAEE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Wave 6">
            <a:extLst>
              <a:ext uri="{FF2B5EF4-FFF2-40B4-BE49-F238E27FC236}">
                <a16:creationId xmlns:a16="http://schemas.microsoft.com/office/drawing/2014/main" id="{BE136925-7E2E-97A8-F4B6-16212883D34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991208"/>
            <a:ext cx="18272080" cy="799492"/>
          </a:xfrm>
          <a:custGeom>
            <a:avLst/>
            <a:gdLst>
              <a:gd name="connsiteX0" fmla="*/ 0 w 20955000"/>
              <a:gd name="connsiteY0" fmla="*/ 170434 h 1363472"/>
              <a:gd name="connsiteX1" fmla="*/ 19744639 w 20955000"/>
              <a:gd name="connsiteY1" fmla="*/ 170434 h 1363472"/>
              <a:gd name="connsiteX2" fmla="*/ 20955000 w 20955000"/>
              <a:gd name="connsiteY2" fmla="*/ 1193038 h 1363472"/>
              <a:gd name="connsiteX3" fmla="*/ 1210361 w 20955000"/>
              <a:gd name="connsiteY3" fmla="*/ 1193038 h 1363472"/>
              <a:gd name="connsiteX4" fmla="*/ 0 w 20955000"/>
              <a:gd name="connsiteY4" fmla="*/ 170434 h 1363472"/>
              <a:gd name="connsiteX0" fmla="*/ 480010 w 19828632"/>
              <a:gd name="connsiteY0" fmla="*/ 144114 h 1528426"/>
              <a:gd name="connsiteX1" fmla="*/ 18618271 w 19828632"/>
              <a:gd name="connsiteY1" fmla="*/ 341822 h 1528426"/>
              <a:gd name="connsiteX2" fmla="*/ 19828632 w 19828632"/>
              <a:gd name="connsiteY2" fmla="*/ 1364426 h 1528426"/>
              <a:gd name="connsiteX3" fmla="*/ 83993 w 19828632"/>
              <a:gd name="connsiteY3" fmla="*/ 1364426 h 1528426"/>
              <a:gd name="connsiteX4" fmla="*/ 480010 w 19828632"/>
              <a:gd name="connsiteY4" fmla="*/ 144114 h 1528426"/>
              <a:gd name="connsiteX0" fmla="*/ 0 w 19348622"/>
              <a:gd name="connsiteY0" fmla="*/ 144114 h 1534330"/>
              <a:gd name="connsiteX1" fmla="*/ 18138261 w 19348622"/>
              <a:gd name="connsiteY1" fmla="*/ 341822 h 1534330"/>
              <a:gd name="connsiteX2" fmla="*/ 19348622 w 19348622"/>
              <a:gd name="connsiteY2" fmla="*/ 1364426 h 1534330"/>
              <a:gd name="connsiteX3" fmla="*/ 271248 w 19348622"/>
              <a:gd name="connsiteY3" fmla="*/ 1413853 h 1534330"/>
              <a:gd name="connsiteX4" fmla="*/ 0 w 19348622"/>
              <a:gd name="connsiteY4" fmla="*/ 144114 h 1534330"/>
              <a:gd name="connsiteX0" fmla="*/ 0 w 19348622"/>
              <a:gd name="connsiteY0" fmla="*/ 144114 h 1534330"/>
              <a:gd name="connsiteX1" fmla="*/ 18138261 w 19348622"/>
              <a:gd name="connsiteY1" fmla="*/ 341822 h 1534330"/>
              <a:gd name="connsiteX2" fmla="*/ 19348622 w 19348622"/>
              <a:gd name="connsiteY2" fmla="*/ 1364426 h 1534330"/>
              <a:gd name="connsiteX3" fmla="*/ 271248 w 19348622"/>
              <a:gd name="connsiteY3" fmla="*/ 1413853 h 1534330"/>
              <a:gd name="connsiteX4" fmla="*/ 0 w 19348622"/>
              <a:gd name="connsiteY4" fmla="*/ 144114 h 1534330"/>
              <a:gd name="connsiteX0" fmla="*/ 0 w 19348622"/>
              <a:gd name="connsiteY0" fmla="*/ 144114 h 1534330"/>
              <a:gd name="connsiteX1" fmla="*/ 18138261 w 19348622"/>
              <a:gd name="connsiteY1" fmla="*/ 341822 h 1534330"/>
              <a:gd name="connsiteX2" fmla="*/ 19348622 w 19348622"/>
              <a:gd name="connsiteY2" fmla="*/ 1364426 h 1534330"/>
              <a:gd name="connsiteX3" fmla="*/ 197107 w 19348622"/>
              <a:gd name="connsiteY3" fmla="*/ 1413853 h 1534330"/>
              <a:gd name="connsiteX4" fmla="*/ 0 w 19348622"/>
              <a:gd name="connsiteY4" fmla="*/ 144114 h 1534330"/>
              <a:gd name="connsiteX0" fmla="*/ 0 w 19348622"/>
              <a:gd name="connsiteY0" fmla="*/ 144114 h 1534330"/>
              <a:gd name="connsiteX1" fmla="*/ 18138261 w 19348622"/>
              <a:gd name="connsiteY1" fmla="*/ 341822 h 1534330"/>
              <a:gd name="connsiteX2" fmla="*/ 19348622 w 19348622"/>
              <a:gd name="connsiteY2" fmla="*/ 1364426 h 1534330"/>
              <a:gd name="connsiteX3" fmla="*/ 197107 w 19348622"/>
              <a:gd name="connsiteY3" fmla="*/ 1413853 h 1534330"/>
              <a:gd name="connsiteX4" fmla="*/ 0 w 19348622"/>
              <a:gd name="connsiteY4" fmla="*/ 144114 h 1534330"/>
              <a:gd name="connsiteX0" fmla="*/ 0 w 19348622"/>
              <a:gd name="connsiteY0" fmla="*/ 144114 h 1534330"/>
              <a:gd name="connsiteX1" fmla="*/ 18138261 w 19348622"/>
              <a:gd name="connsiteY1" fmla="*/ 341822 h 1534330"/>
              <a:gd name="connsiteX2" fmla="*/ 19348622 w 19348622"/>
              <a:gd name="connsiteY2" fmla="*/ 1364426 h 1534330"/>
              <a:gd name="connsiteX3" fmla="*/ 197107 w 19348622"/>
              <a:gd name="connsiteY3" fmla="*/ 1413853 h 1534330"/>
              <a:gd name="connsiteX4" fmla="*/ 0 w 19348622"/>
              <a:gd name="connsiteY4" fmla="*/ 144114 h 1534330"/>
              <a:gd name="connsiteX0" fmla="*/ 0 w 19348622"/>
              <a:gd name="connsiteY0" fmla="*/ 144114 h 1534330"/>
              <a:gd name="connsiteX1" fmla="*/ 18138261 w 19348622"/>
              <a:gd name="connsiteY1" fmla="*/ 341822 h 1534330"/>
              <a:gd name="connsiteX2" fmla="*/ 19348622 w 19348622"/>
              <a:gd name="connsiteY2" fmla="*/ 1364426 h 1534330"/>
              <a:gd name="connsiteX3" fmla="*/ 122967 w 19348622"/>
              <a:gd name="connsiteY3" fmla="*/ 1413853 h 1534330"/>
              <a:gd name="connsiteX4" fmla="*/ 0 w 19348622"/>
              <a:gd name="connsiteY4" fmla="*/ 144114 h 1534330"/>
              <a:gd name="connsiteX0" fmla="*/ 0 w 19274482"/>
              <a:gd name="connsiteY0" fmla="*/ 144114 h 1534330"/>
              <a:gd name="connsiteX1" fmla="*/ 18064121 w 19274482"/>
              <a:gd name="connsiteY1" fmla="*/ 341822 h 1534330"/>
              <a:gd name="connsiteX2" fmla="*/ 19274482 w 19274482"/>
              <a:gd name="connsiteY2" fmla="*/ 1364426 h 1534330"/>
              <a:gd name="connsiteX3" fmla="*/ 48827 w 19274482"/>
              <a:gd name="connsiteY3" fmla="*/ 1413853 h 1534330"/>
              <a:gd name="connsiteX4" fmla="*/ 0 w 19274482"/>
              <a:gd name="connsiteY4" fmla="*/ 144114 h 1534330"/>
              <a:gd name="connsiteX0" fmla="*/ 0 w 19274482"/>
              <a:gd name="connsiteY0" fmla="*/ 144114 h 1534330"/>
              <a:gd name="connsiteX1" fmla="*/ 18064121 w 19274482"/>
              <a:gd name="connsiteY1" fmla="*/ 341822 h 1534330"/>
              <a:gd name="connsiteX2" fmla="*/ 19274482 w 19274482"/>
              <a:gd name="connsiteY2" fmla="*/ 1364426 h 1534330"/>
              <a:gd name="connsiteX3" fmla="*/ 48827 w 19274482"/>
              <a:gd name="connsiteY3" fmla="*/ 1413853 h 1534330"/>
              <a:gd name="connsiteX4" fmla="*/ 0 w 19274482"/>
              <a:gd name="connsiteY4" fmla="*/ 144114 h 1534330"/>
              <a:gd name="connsiteX0" fmla="*/ 30371 w 19230712"/>
              <a:gd name="connsiteY0" fmla="*/ 146324 h 1511826"/>
              <a:gd name="connsiteX1" fmla="*/ 18020351 w 19230712"/>
              <a:gd name="connsiteY1" fmla="*/ 319318 h 1511826"/>
              <a:gd name="connsiteX2" fmla="*/ 19230712 w 19230712"/>
              <a:gd name="connsiteY2" fmla="*/ 1341922 h 1511826"/>
              <a:gd name="connsiteX3" fmla="*/ 5057 w 19230712"/>
              <a:gd name="connsiteY3" fmla="*/ 1391349 h 1511826"/>
              <a:gd name="connsiteX4" fmla="*/ 30371 w 19230712"/>
              <a:gd name="connsiteY4" fmla="*/ 146324 h 1511826"/>
              <a:gd name="connsiteX0" fmla="*/ 30371 w 18365739"/>
              <a:gd name="connsiteY0" fmla="*/ 146324 h 1391349"/>
              <a:gd name="connsiteX1" fmla="*/ 18020351 w 18365739"/>
              <a:gd name="connsiteY1" fmla="*/ 319318 h 1391349"/>
              <a:gd name="connsiteX2" fmla="*/ 18365739 w 18365739"/>
              <a:gd name="connsiteY2" fmla="*/ 971220 h 1391349"/>
              <a:gd name="connsiteX3" fmla="*/ 5057 w 18365739"/>
              <a:gd name="connsiteY3" fmla="*/ 1391349 h 1391349"/>
              <a:gd name="connsiteX4" fmla="*/ 30371 w 18365739"/>
              <a:gd name="connsiteY4" fmla="*/ 146324 h 1391349"/>
              <a:gd name="connsiteX0" fmla="*/ 30371 w 18415167"/>
              <a:gd name="connsiteY0" fmla="*/ 146324 h 1391349"/>
              <a:gd name="connsiteX1" fmla="*/ 18020351 w 18415167"/>
              <a:gd name="connsiteY1" fmla="*/ 319318 h 1391349"/>
              <a:gd name="connsiteX2" fmla="*/ 18415167 w 18415167"/>
              <a:gd name="connsiteY2" fmla="*/ 1070074 h 1391349"/>
              <a:gd name="connsiteX3" fmla="*/ 5057 w 18415167"/>
              <a:gd name="connsiteY3" fmla="*/ 1391349 h 1391349"/>
              <a:gd name="connsiteX4" fmla="*/ 30371 w 18415167"/>
              <a:gd name="connsiteY4" fmla="*/ 146324 h 1391349"/>
              <a:gd name="connsiteX0" fmla="*/ 30371 w 18415768"/>
              <a:gd name="connsiteY0" fmla="*/ 166897 h 1411922"/>
              <a:gd name="connsiteX1" fmla="*/ 18415768 w 18415768"/>
              <a:gd name="connsiteY1" fmla="*/ 142183 h 1411922"/>
              <a:gd name="connsiteX2" fmla="*/ 18415167 w 18415768"/>
              <a:gd name="connsiteY2" fmla="*/ 1090647 h 1411922"/>
              <a:gd name="connsiteX3" fmla="*/ 5057 w 18415768"/>
              <a:gd name="connsiteY3" fmla="*/ 1411922 h 1411922"/>
              <a:gd name="connsiteX4" fmla="*/ 30371 w 18415768"/>
              <a:gd name="connsiteY4" fmla="*/ 166897 h 1411922"/>
              <a:gd name="connsiteX0" fmla="*/ 30371 w 18415167"/>
              <a:gd name="connsiteY0" fmla="*/ 169904 h 1414929"/>
              <a:gd name="connsiteX1" fmla="*/ 18341627 w 18415167"/>
              <a:gd name="connsiteY1" fmla="*/ 120476 h 1414929"/>
              <a:gd name="connsiteX2" fmla="*/ 18415167 w 18415167"/>
              <a:gd name="connsiteY2" fmla="*/ 1093654 h 1414929"/>
              <a:gd name="connsiteX3" fmla="*/ 5057 w 18415167"/>
              <a:gd name="connsiteY3" fmla="*/ 1414929 h 1414929"/>
              <a:gd name="connsiteX4" fmla="*/ 30371 w 18415167"/>
              <a:gd name="connsiteY4" fmla="*/ 169904 h 1414929"/>
              <a:gd name="connsiteX0" fmla="*/ 30371 w 18415167"/>
              <a:gd name="connsiteY0" fmla="*/ 169904 h 1414929"/>
              <a:gd name="connsiteX1" fmla="*/ 18341627 w 18415167"/>
              <a:gd name="connsiteY1" fmla="*/ 120476 h 1414929"/>
              <a:gd name="connsiteX2" fmla="*/ 18415167 w 18415167"/>
              <a:gd name="connsiteY2" fmla="*/ 1093654 h 1414929"/>
              <a:gd name="connsiteX3" fmla="*/ 5057 w 18415167"/>
              <a:gd name="connsiteY3" fmla="*/ 1414929 h 1414929"/>
              <a:gd name="connsiteX4" fmla="*/ 30371 w 18415167"/>
              <a:gd name="connsiteY4" fmla="*/ 169904 h 1414929"/>
              <a:gd name="connsiteX0" fmla="*/ 30371 w 18341627"/>
              <a:gd name="connsiteY0" fmla="*/ 169904 h 1414929"/>
              <a:gd name="connsiteX1" fmla="*/ 18341627 w 18341627"/>
              <a:gd name="connsiteY1" fmla="*/ 120476 h 1414929"/>
              <a:gd name="connsiteX2" fmla="*/ 18217459 w 18341627"/>
              <a:gd name="connsiteY2" fmla="*/ 1044227 h 1414929"/>
              <a:gd name="connsiteX3" fmla="*/ 5057 w 18341627"/>
              <a:gd name="connsiteY3" fmla="*/ 1414929 h 1414929"/>
              <a:gd name="connsiteX4" fmla="*/ 30371 w 18341627"/>
              <a:gd name="connsiteY4" fmla="*/ 169904 h 1414929"/>
              <a:gd name="connsiteX0" fmla="*/ 30371 w 18341627"/>
              <a:gd name="connsiteY0" fmla="*/ 169904 h 1414929"/>
              <a:gd name="connsiteX1" fmla="*/ 18341627 w 18341627"/>
              <a:gd name="connsiteY1" fmla="*/ 120476 h 1414929"/>
              <a:gd name="connsiteX2" fmla="*/ 18316314 w 18341627"/>
              <a:gd name="connsiteY2" fmla="*/ 970086 h 1414929"/>
              <a:gd name="connsiteX3" fmla="*/ 5057 w 18341627"/>
              <a:gd name="connsiteY3" fmla="*/ 1414929 h 1414929"/>
              <a:gd name="connsiteX4" fmla="*/ 30371 w 18341627"/>
              <a:gd name="connsiteY4" fmla="*/ 169904 h 1414929"/>
              <a:gd name="connsiteX0" fmla="*/ 30371 w 18341627"/>
              <a:gd name="connsiteY0" fmla="*/ 169904 h 1146361"/>
              <a:gd name="connsiteX1" fmla="*/ 18341627 w 18341627"/>
              <a:gd name="connsiteY1" fmla="*/ 120476 h 1146361"/>
              <a:gd name="connsiteX2" fmla="*/ 18316314 w 18341627"/>
              <a:gd name="connsiteY2" fmla="*/ 970086 h 1146361"/>
              <a:gd name="connsiteX3" fmla="*/ 5057 w 18341627"/>
              <a:gd name="connsiteY3" fmla="*/ 1068940 h 1146361"/>
              <a:gd name="connsiteX4" fmla="*/ 30371 w 18341627"/>
              <a:gd name="connsiteY4" fmla="*/ 169904 h 1146361"/>
              <a:gd name="connsiteX0" fmla="*/ 127271 w 18438527"/>
              <a:gd name="connsiteY0" fmla="*/ 169904 h 1109983"/>
              <a:gd name="connsiteX1" fmla="*/ 18438527 w 18438527"/>
              <a:gd name="connsiteY1" fmla="*/ 120476 h 1109983"/>
              <a:gd name="connsiteX2" fmla="*/ 18413214 w 18438527"/>
              <a:gd name="connsiteY2" fmla="*/ 970086 h 1109983"/>
              <a:gd name="connsiteX3" fmla="*/ 3103 w 18438527"/>
              <a:gd name="connsiteY3" fmla="*/ 722951 h 1109983"/>
              <a:gd name="connsiteX4" fmla="*/ 127271 w 18438527"/>
              <a:gd name="connsiteY4" fmla="*/ 169904 h 1109983"/>
              <a:gd name="connsiteX0" fmla="*/ 0 w 18311256"/>
              <a:gd name="connsiteY0" fmla="*/ 169904 h 1112059"/>
              <a:gd name="connsiteX1" fmla="*/ 18311256 w 18311256"/>
              <a:gd name="connsiteY1" fmla="*/ 120476 h 1112059"/>
              <a:gd name="connsiteX2" fmla="*/ 18285943 w 18311256"/>
              <a:gd name="connsiteY2" fmla="*/ 970086 h 1112059"/>
              <a:gd name="connsiteX3" fmla="*/ 48827 w 18311256"/>
              <a:gd name="connsiteY3" fmla="*/ 747664 h 1112059"/>
              <a:gd name="connsiteX4" fmla="*/ 0 w 18311256"/>
              <a:gd name="connsiteY4" fmla="*/ 169904 h 1112059"/>
              <a:gd name="connsiteX0" fmla="*/ 30370 w 18341626"/>
              <a:gd name="connsiteY0" fmla="*/ 169904 h 1112059"/>
              <a:gd name="connsiteX1" fmla="*/ 18341626 w 18341626"/>
              <a:gd name="connsiteY1" fmla="*/ 120476 h 1112059"/>
              <a:gd name="connsiteX2" fmla="*/ 18316313 w 18341626"/>
              <a:gd name="connsiteY2" fmla="*/ 970086 h 1112059"/>
              <a:gd name="connsiteX3" fmla="*/ 5056 w 18341626"/>
              <a:gd name="connsiteY3" fmla="*/ 747664 h 1112059"/>
              <a:gd name="connsiteX4" fmla="*/ 30370 w 18341626"/>
              <a:gd name="connsiteY4" fmla="*/ 169904 h 1112059"/>
              <a:gd name="connsiteX0" fmla="*/ 30370 w 18365739"/>
              <a:gd name="connsiteY0" fmla="*/ 169904 h 1112059"/>
              <a:gd name="connsiteX1" fmla="*/ 18341626 w 18365739"/>
              <a:gd name="connsiteY1" fmla="*/ 120476 h 1112059"/>
              <a:gd name="connsiteX2" fmla="*/ 18365739 w 18365739"/>
              <a:gd name="connsiteY2" fmla="*/ 970086 h 1112059"/>
              <a:gd name="connsiteX3" fmla="*/ 5056 w 18365739"/>
              <a:gd name="connsiteY3" fmla="*/ 747664 h 1112059"/>
              <a:gd name="connsiteX4" fmla="*/ 30370 w 18365739"/>
              <a:gd name="connsiteY4" fmla="*/ 169904 h 1112059"/>
              <a:gd name="connsiteX0" fmla="*/ 30370 w 18365739"/>
              <a:gd name="connsiteY0" fmla="*/ 169904 h 1112059"/>
              <a:gd name="connsiteX1" fmla="*/ 18341626 w 18365739"/>
              <a:gd name="connsiteY1" fmla="*/ 120476 h 1112059"/>
              <a:gd name="connsiteX2" fmla="*/ 18365739 w 18365739"/>
              <a:gd name="connsiteY2" fmla="*/ 970086 h 1112059"/>
              <a:gd name="connsiteX3" fmla="*/ 5056 w 18365739"/>
              <a:gd name="connsiteY3" fmla="*/ 747664 h 1112059"/>
              <a:gd name="connsiteX4" fmla="*/ 30370 w 18365739"/>
              <a:gd name="connsiteY4" fmla="*/ 169904 h 1112059"/>
              <a:gd name="connsiteX0" fmla="*/ 30370 w 18415767"/>
              <a:gd name="connsiteY0" fmla="*/ 169904 h 1112059"/>
              <a:gd name="connsiteX1" fmla="*/ 18415767 w 18415767"/>
              <a:gd name="connsiteY1" fmla="*/ 120476 h 1112059"/>
              <a:gd name="connsiteX2" fmla="*/ 18365739 w 18415767"/>
              <a:gd name="connsiteY2" fmla="*/ 970086 h 1112059"/>
              <a:gd name="connsiteX3" fmla="*/ 5056 w 18415767"/>
              <a:gd name="connsiteY3" fmla="*/ 747664 h 1112059"/>
              <a:gd name="connsiteX4" fmla="*/ 30370 w 18415767"/>
              <a:gd name="connsiteY4" fmla="*/ 169904 h 1112059"/>
              <a:gd name="connsiteX0" fmla="*/ 30370 w 18365739"/>
              <a:gd name="connsiteY0" fmla="*/ 173028 h 1115183"/>
              <a:gd name="connsiteX1" fmla="*/ 18341627 w 18365739"/>
              <a:gd name="connsiteY1" fmla="*/ 98887 h 1115183"/>
              <a:gd name="connsiteX2" fmla="*/ 18365739 w 18365739"/>
              <a:gd name="connsiteY2" fmla="*/ 973210 h 1115183"/>
              <a:gd name="connsiteX3" fmla="*/ 5056 w 18365739"/>
              <a:gd name="connsiteY3" fmla="*/ 750788 h 1115183"/>
              <a:gd name="connsiteX4" fmla="*/ 30370 w 18365739"/>
              <a:gd name="connsiteY4" fmla="*/ 173028 h 1115183"/>
              <a:gd name="connsiteX0" fmla="*/ 30370 w 18365739"/>
              <a:gd name="connsiteY0" fmla="*/ 173028 h 1115183"/>
              <a:gd name="connsiteX1" fmla="*/ 18341627 w 18365739"/>
              <a:gd name="connsiteY1" fmla="*/ 98887 h 1115183"/>
              <a:gd name="connsiteX2" fmla="*/ 18365739 w 18365739"/>
              <a:gd name="connsiteY2" fmla="*/ 973210 h 1115183"/>
              <a:gd name="connsiteX3" fmla="*/ 5056 w 18365739"/>
              <a:gd name="connsiteY3" fmla="*/ 750788 h 1115183"/>
              <a:gd name="connsiteX4" fmla="*/ 30370 w 18365739"/>
              <a:gd name="connsiteY4" fmla="*/ 173028 h 1115183"/>
              <a:gd name="connsiteX0" fmla="*/ 30370 w 18341627"/>
              <a:gd name="connsiteY0" fmla="*/ 173028 h 1115183"/>
              <a:gd name="connsiteX1" fmla="*/ 18341627 w 18341627"/>
              <a:gd name="connsiteY1" fmla="*/ 98887 h 1115183"/>
              <a:gd name="connsiteX2" fmla="*/ 18316313 w 18341627"/>
              <a:gd name="connsiteY2" fmla="*/ 973210 h 1115183"/>
              <a:gd name="connsiteX3" fmla="*/ 5056 w 18341627"/>
              <a:gd name="connsiteY3" fmla="*/ 750788 h 1115183"/>
              <a:gd name="connsiteX4" fmla="*/ 30370 w 18341627"/>
              <a:gd name="connsiteY4" fmla="*/ 173028 h 1115183"/>
              <a:gd name="connsiteX0" fmla="*/ 30370 w 18356376"/>
              <a:gd name="connsiteY0" fmla="*/ 174950 h 1117105"/>
              <a:gd name="connsiteX1" fmla="*/ 18356376 w 18356376"/>
              <a:gd name="connsiteY1" fmla="*/ 86060 h 1117105"/>
              <a:gd name="connsiteX2" fmla="*/ 18316313 w 18356376"/>
              <a:gd name="connsiteY2" fmla="*/ 975132 h 1117105"/>
              <a:gd name="connsiteX3" fmla="*/ 5056 w 18356376"/>
              <a:gd name="connsiteY3" fmla="*/ 752710 h 1117105"/>
              <a:gd name="connsiteX4" fmla="*/ 30370 w 18356376"/>
              <a:gd name="connsiteY4" fmla="*/ 174950 h 1117105"/>
              <a:gd name="connsiteX0" fmla="*/ 30370 w 18316313"/>
              <a:gd name="connsiteY0" fmla="*/ 174950 h 1117105"/>
              <a:gd name="connsiteX1" fmla="*/ 18312131 w 18316313"/>
              <a:gd name="connsiteY1" fmla="*/ 86060 h 1117105"/>
              <a:gd name="connsiteX2" fmla="*/ 18316313 w 18316313"/>
              <a:gd name="connsiteY2" fmla="*/ 975132 h 1117105"/>
              <a:gd name="connsiteX3" fmla="*/ 5056 w 18316313"/>
              <a:gd name="connsiteY3" fmla="*/ 752710 h 1117105"/>
              <a:gd name="connsiteX4" fmla="*/ 30370 w 18316313"/>
              <a:gd name="connsiteY4" fmla="*/ 174950 h 1117105"/>
              <a:gd name="connsiteX0" fmla="*/ 30370 w 18312131"/>
              <a:gd name="connsiteY0" fmla="*/ 174950 h 1130607"/>
              <a:gd name="connsiteX1" fmla="*/ 18312131 w 18312131"/>
              <a:gd name="connsiteY1" fmla="*/ 86060 h 1130607"/>
              <a:gd name="connsiteX2" fmla="*/ 18272067 w 18312131"/>
              <a:gd name="connsiteY2" fmla="*/ 989880 h 1130607"/>
              <a:gd name="connsiteX3" fmla="*/ 5056 w 18312131"/>
              <a:gd name="connsiteY3" fmla="*/ 752710 h 1130607"/>
              <a:gd name="connsiteX4" fmla="*/ 30370 w 18312131"/>
              <a:gd name="connsiteY4" fmla="*/ 174950 h 1130607"/>
              <a:gd name="connsiteX0" fmla="*/ 30370 w 18312131"/>
              <a:gd name="connsiteY0" fmla="*/ 174950 h 1130607"/>
              <a:gd name="connsiteX1" fmla="*/ 18312131 w 18312131"/>
              <a:gd name="connsiteY1" fmla="*/ 86060 h 1130607"/>
              <a:gd name="connsiteX2" fmla="*/ 18272067 w 18312131"/>
              <a:gd name="connsiteY2" fmla="*/ 989880 h 1130607"/>
              <a:gd name="connsiteX3" fmla="*/ 5056 w 18312131"/>
              <a:gd name="connsiteY3" fmla="*/ 752710 h 1130607"/>
              <a:gd name="connsiteX4" fmla="*/ 30370 w 18312131"/>
              <a:gd name="connsiteY4" fmla="*/ 174950 h 1130607"/>
              <a:gd name="connsiteX0" fmla="*/ 30370 w 18330585"/>
              <a:gd name="connsiteY0" fmla="*/ 174950 h 1130607"/>
              <a:gd name="connsiteX1" fmla="*/ 18312131 w 18330585"/>
              <a:gd name="connsiteY1" fmla="*/ 86060 h 1130607"/>
              <a:gd name="connsiteX2" fmla="*/ 18316313 w 18330585"/>
              <a:gd name="connsiteY2" fmla="*/ 989880 h 1130607"/>
              <a:gd name="connsiteX3" fmla="*/ 5056 w 18330585"/>
              <a:gd name="connsiteY3" fmla="*/ 752710 h 1130607"/>
              <a:gd name="connsiteX4" fmla="*/ 30370 w 18330585"/>
              <a:gd name="connsiteY4" fmla="*/ 174950 h 1130607"/>
              <a:gd name="connsiteX0" fmla="*/ 30370 w 18312131"/>
              <a:gd name="connsiteY0" fmla="*/ 174950 h 1130607"/>
              <a:gd name="connsiteX1" fmla="*/ 18312131 w 18312131"/>
              <a:gd name="connsiteY1" fmla="*/ 86060 h 1130607"/>
              <a:gd name="connsiteX2" fmla="*/ 18272067 w 18312131"/>
              <a:gd name="connsiteY2" fmla="*/ 989880 h 1130607"/>
              <a:gd name="connsiteX3" fmla="*/ 5056 w 18312131"/>
              <a:gd name="connsiteY3" fmla="*/ 752710 h 1130607"/>
              <a:gd name="connsiteX4" fmla="*/ 30370 w 18312131"/>
              <a:gd name="connsiteY4" fmla="*/ 174950 h 1130607"/>
              <a:gd name="connsiteX0" fmla="*/ 30370 w 18330585"/>
              <a:gd name="connsiteY0" fmla="*/ 174950 h 1130607"/>
              <a:gd name="connsiteX1" fmla="*/ 18312131 w 18330585"/>
              <a:gd name="connsiteY1" fmla="*/ 86060 h 1130607"/>
              <a:gd name="connsiteX2" fmla="*/ 18316313 w 18330585"/>
              <a:gd name="connsiteY2" fmla="*/ 989880 h 1130607"/>
              <a:gd name="connsiteX3" fmla="*/ 5056 w 18330585"/>
              <a:gd name="connsiteY3" fmla="*/ 752710 h 1130607"/>
              <a:gd name="connsiteX4" fmla="*/ 30370 w 18330585"/>
              <a:gd name="connsiteY4" fmla="*/ 174950 h 1130607"/>
              <a:gd name="connsiteX0" fmla="*/ 30370 w 18316313"/>
              <a:gd name="connsiteY0" fmla="*/ 174950 h 1130607"/>
              <a:gd name="connsiteX1" fmla="*/ 18312131 w 18316313"/>
              <a:gd name="connsiteY1" fmla="*/ 86060 h 1130607"/>
              <a:gd name="connsiteX2" fmla="*/ 18316313 w 18316313"/>
              <a:gd name="connsiteY2" fmla="*/ 989880 h 1130607"/>
              <a:gd name="connsiteX3" fmla="*/ 5056 w 18316313"/>
              <a:gd name="connsiteY3" fmla="*/ 752710 h 1130607"/>
              <a:gd name="connsiteX4" fmla="*/ 30370 w 18316313"/>
              <a:gd name="connsiteY4" fmla="*/ 174950 h 1130607"/>
              <a:gd name="connsiteX0" fmla="*/ 30370 w 18316313"/>
              <a:gd name="connsiteY0" fmla="*/ 174950 h 1130607"/>
              <a:gd name="connsiteX1" fmla="*/ 18267886 w 18316313"/>
              <a:gd name="connsiteY1" fmla="*/ 86060 h 1130607"/>
              <a:gd name="connsiteX2" fmla="*/ 18316313 w 18316313"/>
              <a:gd name="connsiteY2" fmla="*/ 989880 h 1130607"/>
              <a:gd name="connsiteX3" fmla="*/ 5056 w 18316313"/>
              <a:gd name="connsiteY3" fmla="*/ 752710 h 1130607"/>
              <a:gd name="connsiteX4" fmla="*/ 30370 w 18316313"/>
              <a:gd name="connsiteY4" fmla="*/ 174950 h 1130607"/>
              <a:gd name="connsiteX0" fmla="*/ 30370 w 18301563"/>
              <a:gd name="connsiteY0" fmla="*/ 174950 h 1157677"/>
              <a:gd name="connsiteX1" fmla="*/ 18267886 w 18301563"/>
              <a:gd name="connsiteY1" fmla="*/ 86060 h 1157677"/>
              <a:gd name="connsiteX2" fmla="*/ 18301563 w 18301563"/>
              <a:gd name="connsiteY2" fmla="*/ 1019377 h 1157677"/>
              <a:gd name="connsiteX3" fmla="*/ 5056 w 18301563"/>
              <a:gd name="connsiteY3" fmla="*/ 752710 h 1157677"/>
              <a:gd name="connsiteX4" fmla="*/ 30370 w 18301563"/>
              <a:gd name="connsiteY4" fmla="*/ 174950 h 1157677"/>
              <a:gd name="connsiteX0" fmla="*/ 30370 w 18267886"/>
              <a:gd name="connsiteY0" fmla="*/ 174950 h 1184832"/>
              <a:gd name="connsiteX1" fmla="*/ 18267886 w 18267886"/>
              <a:gd name="connsiteY1" fmla="*/ 86060 h 1184832"/>
              <a:gd name="connsiteX2" fmla="*/ 18257319 w 18267886"/>
              <a:gd name="connsiteY2" fmla="*/ 1048874 h 1184832"/>
              <a:gd name="connsiteX3" fmla="*/ 5056 w 18267886"/>
              <a:gd name="connsiteY3" fmla="*/ 752710 h 1184832"/>
              <a:gd name="connsiteX4" fmla="*/ 30370 w 18267886"/>
              <a:gd name="connsiteY4" fmla="*/ 174950 h 1184832"/>
              <a:gd name="connsiteX0" fmla="*/ 30370 w 18269935"/>
              <a:gd name="connsiteY0" fmla="*/ 174950 h 1184832"/>
              <a:gd name="connsiteX1" fmla="*/ 18267886 w 18269935"/>
              <a:gd name="connsiteY1" fmla="*/ 86060 h 1184832"/>
              <a:gd name="connsiteX2" fmla="*/ 18257319 w 18269935"/>
              <a:gd name="connsiteY2" fmla="*/ 1048874 h 1184832"/>
              <a:gd name="connsiteX3" fmla="*/ 5056 w 18269935"/>
              <a:gd name="connsiteY3" fmla="*/ 752710 h 1184832"/>
              <a:gd name="connsiteX4" fmla="*/ 30370 w 18269935"/>
              <a:gd name="connsiteY4" fmla="*/ 174950 h 1184832"/>
              <a:gd name="connsiteX0" fmla="*/ 30370 w 18292407"/>
              <a:gd name="connsiteY0" fmla="*/ 174950 h 1212067"/>
              <a:gd name="connsiteX1" fmla="*/ 18267886 w 18292407"/>
              <a:gd name="connsiteY1" fmla="*/ 86060 h 1212067"/>
              <a:gd name="connsiteX2" fmla="*/ 18286816 w 18292407"/>
              <a:gd name="connsiteY2" fmla="*/ 1078371 h 1212067"/>
              <a:gd name="connsiteX3" fmla="*/ 5056 w 18292407"/>
              <a:gd name="connsiteY3" fmla="*/ 752710 h 1212067"/>
              <a:gd name="connsiteX4" fmla="*/ 30370 w 18292407"/>
              <a:gd name="connsiteY4" fmla="*/ 174950 h 1212067"/>
              <a:gd name="connsiteX0" fmla="*/ 30370 w 18287495"/>
              <a:gd name="connsiteY0" fmla="*/ 174950 h 1212067"/>
              <a:gd name="connsiteX1" fmla="*/ 18267886 w 18287495"/>
              <a:gd name="connsiteY1" fmla="*/ 86060 h 1212067"/>
              <a:gd name="connsiteX2" fmla="*/ 18286816 w 18287495"/>
              <a:gd name="connsiteY2" fmla="*/ 1078371 h 1212067"/>
              <a:gd name="connsiteX3" fmla="*/ 5056 w 18287495"/>
              <a:gd name="connsiteY3" fmla="*/ 752710 h 1212067"/>
              <a:gd name="connsiteX4" fmla="*/ 30370 w 18287495"/>
              <a:gd name="connsiteY4" fmla="*/ 174950 h 1212067"/>
              <a:gd name="connsiteX0" fmla="*/ 46239 w 18303364"/>
              <a:gd name="connsiteY0" fmla="*/ 174950 h 1212067"/>
              <a:gd name="connsiteX1" fmla="*/ 18283755 w 18303364"/>
              <a:gd name="connsiteY1" fmla="*/ 86060 h 1212067"/>
              <a:gd name="connsiteX2" fmla="*/ 18302685 w 18303364"/>
              <a:gd name="connsiteY2" fmla="*/ 1078371 h 1212067"/>
              <a:gd name="connsiteX3" fmla="*/ 4576 w 18303364"/>
              <a:gd name="connsiteY3" fmla="*/ 752710 h 1212067"/>
              <a:gd name="connsiteX4" fmla="*/ 46239 w 18303364"/>
              <a:gd name="connsiteY4" fmla="*/ 174950 h 1212067"/>
              <a:gd name="connsiteX0" fmla="*/ 46239 w 18283755"/>
              <a:gd name="connsiteY0" fmla="*/ 174950 h 1174809"/>
              <a:gd name="connsiteX1" fmla="*/ 18283755 w 18283755"/>
              <a:gd name="connsiteY1" fmla="*/ 86060 h 1174809"/>
              <a:gd name="connsiteX2" fmla="*/ 18270000 w 18283755"/>
              <a:gd name="connsiteY2" fmla="*/ 1037997 h 1174809"/>
              <a:gd name="connsiteX3" fmla="*/ 4576 w 18283755"/>
              <a:gd name="connsiteY3" fmla="*/ 752710 h 1174809"/>
              <a:gd name="connsiteX4" fmla="*/ 46239 w 18283755"/>
              <a:gd name="connsiteY4" fmla="*/ 174950 h 1174809"/>
              <a:gd name="connsiteX0" fmla="*/ 46239 w 18288015"/>
              <a:gd name="connsiteY0" fmla="*/ 174950 h 1193418"/>
              <a:gd name="connsiteX1" fmla="*/ 18283755 w 18288015"/>
              <a:gd name="connsiteY1" fmla="*/ 86060 h 1193418"/>
              <a:gd name="connsiteX2" fmla="*/ 18286342 w 18288015"/>
              <a:gd name="connsiteY2" fmla="*/ 1058183 h 1193418"/>
              <a:gd name="connsiteX3" fmla="*/ 4576 w 18288015"/>
              <a:gd name="connsiteY3" fmla="*/ 752710 h 1193418"/>
              <a:gd name="connsiteX4" fmla="*/ 46239 w 18288015"/>
              <a:gd name="connsiteY4" fmla="*/ 174950 h 1193418"/>
              <a:gd name="connsiteX0" fmla="*/ 46239 w 18288015"/>
              <a:gd name="connsiteY0" fmla="*/ 174950 h 1174809"/>
              <a:gd name="connsiteX1" fmla="*/ 18283755 w 18288015"/>
              <a:gd name="connsiteY1" fmla="*/ 86060 h 1174809"/>
              <a:gd name="connsiteX2" fmla="*/ 18286342 w 18288015"/>
              <a:gd name="connsiteY2" fmla="*/ 1037997 h 1174809"/>
              <a:gd name="connsiteX3" fmla="*/ 4576 w 18288015"/>
              <a:gd name="connsiteY3" fmla="*/ 752710 h 1174809"/>
              <a:gd name="connsiteX4" fmla="*/ 46239 w 18288015"/>
              <a:gd name="connsiteY4" fmla="*/ 174950 h 1174809"/>
              <a:gd name="connsiteX0" fmla="*/ 46239 w 18335679"/>
              <a:gd name="connsiteY0" fmla="*/ 174950 h 1174810"/>
              <a:gd name="connsiteX1" fmla="*/ 18283755 w 18335679"/>
              <a:gd name="connsiteY1" fmla="*/ 86060 h 1174810"/>
              <a:gd name="connsiteX2" fmla="*/ 18335369 w 18335679"/>
              <a:gd name="connsiteY2" fmla="*/ 1037998 h 1174810"/>
              <a:gd name="connsiteX3" fmla="*/ 4576 w 18335679"/>
              <a:gd name="connsiteY3" fmla="*/ 752710 h 1174810"/>
              <a:gd name="connsiteX4" fmla="*/ 46239 w 18335679"/>
              <a:gd name="connsiteY4" fmla="*/ 174950 h 1174810"/>
              <a:gd name="connsiteX0" fmla="*/ 46239 w 18296494"/>
              <a:gd name="connsiteY0" fmla="*/ 174950 h 1174811"/>
              <a:gd name="connsiteX1" fmla="*/ 18283755 w 18296494"/>
              <a:gd name="connsiteY1" fmla="*/ 86060 h 1174811"/>
              <a:gd name="connsiteX2" fmla="*/ 18295578 w 18296494"/>
              <a:gd name="connsiteY2" fmla="*/ 1037999 h 1174811"/>
              <a:gd name="connsiteX3" fmla="*/ 4576 w 18296494"/>
              <a:gd name="connsiteY3" fmla="*/ 752710 h 1174811"/>
              <a:gd name="connsiteX4" fmla="*/ 46239 w 18296494"/>
              <a:gd name="connsiteY4" fmla="*/ 174950 h 1174811"/>
              <a:gd name="connsiteX0" fmla="*/ 46239 w 18283755"/>
              <a:gd name="connsiteY0" fmla="*/ 174950 h 1174811"/>
              <a:gd name="connsiteX1" fmla="*/ 18283755 w 18283755"/>
              <a:gd name="connsiteY1" fmla="*/ 86060 h 1174811"/>
              <a:gd name="connsiteX2" fmla="*/ 18251306 w 18283755"/>
              <a:gd name="connsiteY2" fmla="*/ 1037999 h 1174811"/>
              <a:gd name="connsiteX3" fmla="*/ 4576 w 18283755"/>
              <a:gd name="connsiteY3" fmla="*/ 752710 h 1174811"/>
              <a:gd name="connsiteX4" fmla="*/ 46239 w 18283755"/>
              <a:gd name="connsiteY4" fmla="*/ 174950 h 1174811"/>
              <a:gd name="connsiteX0" fmla="*/ 46239 w 18286436"/>
              <a:gd name="connsiteY0" fmla="*/ 174950 h 1174811"/>
              <a:gd name="connsiteX1" fmla="*/ 18283755 w 18286436"/>
              <a:gd name="connsiteY1" fmla="*/ 86060 h 1174811"/>
              <a:gd name="connsiteX2" fmla="*/ 18251306 w 18286436"/>
              <a:gd name="connsiteY2" fmla="*/ 1037999 h 1174811"/>
              <a:gd name="connsiteX3" fmla="*/ 4576 w 18286436"/>
              <a:gd name="connsiteY3" fmla="*/ 752710 h 1174811"/>
              <a:gd name="connsiteX4" fmla="*/ 46239 w 18286436"/>
              <a:gd name="connsiteY4" fmla="*/ 174950 h 1174811"/>
              <a:gd name="connsiteX0" fmla="*/ 46239 w 18293652"/>
              <a:gd name="connsiteY0" fmla="*/ 174950 h 1194506"/>
              <a:gd name="connsiteX1" fmla="*/ 18283755 w 18293652"/>
              <a:gd name="connsiteY1" fmla="*/ 86060 h 1194506"/>
              <a:gd name="connsiteX2" fmla="*/ 18266064 w 18293652"/>
              <a:gd name="connsiteY2" fmla="*/ 1059361 h 1194506"/>
              <a:gd name="connsiteX3" fmla="*/ 4576 w 18293652"/>
              <a:gd name="connsiteY3" fmla="*/ 752710 h 1194506"/>
              <a:gd name="connsiteX4" fmla="*/ 46239 w 18293652"/>
              <a:gd name="connsiteY4" fmla="*/ 174950 h 1194506"/>
              <a:gd name="connsiteX0" fmla="*/ 46239 w 18326941"/>
              <a:gd name="connsiteY0" fmla="*/ 174950 h 1155160"/>
              <a:gd name="connsiteX1" fmla="*/ 18283755 w 18326941"/>
              <a:gd name="connsiteY1" fmla="*/ 86060 h 1155160"/>
              <a:gd name="connsiteX2" fmla="*/ 18310335 w 18326941"/>
              <a:gd name="connsiteY2" fmla="*/ 1016638 h 1155160"/>
              <a:gd name="connsiteX3" fmla="*/ 4576 w 18326941"/>
              <a:gd name="connsiteY3" fmla="*/ 752710 h 1155160"/>
              <a:gd name="connsiteX4" fmla="*/ 46239 w 18326941"/>
              <a:gd name="connsiteY4" fmla="*/ 174950 h 1155160"/>
              <a:gd name="connsiteX0" fmla="*/ 46239 w 18310335"/>
              <a:gd name="connsiteY0" fmla="*/ 174950 h 1155160"/>
              <a:gd name="connsiteX1" fmla="*/ 18283755 w 18310335"/>
              <a:gd name="connsiteY1" fmla="*/ 86060 h 1155160"/>
              <a:gd name="connsiteX2" fmla="*/ 18310335 w 18310335"/>
              <a:gd name="connsiteY2" fmla="*/ 1016638 h 1155160"/>
              <a:gd name="connsiteX3" fmla="*/ 4576 w 18310335"/>
              <a:gd name="connsiteY3" fmla="*/ 752710 h 1155160"/>
              <a:gd name="connsiteX4" fmla="*/ 46239 w 18310335"/>
              <a:gd name="connsiteY4" fmla="*/ 174950 h 1155160"/>
              <a:gd name="connsiteX0" fmla="*/ 46239 w 18283755"/>
              <a:gd name="connsiteY0" fmla="*/ 174950 h 1155159"/>
              <a:gd name="connsiteX1" fmla="*/ 18283755 w 18283755"/>
              <a:gd name="connsiteY1" fmla="*/ 86060 h 1155159"/>
              <a:gd name="connsiteX2" fmla="*/ 18280821 w 18283755"/>
              <a:gd name="connsiteY2" fmla="*/ 1016637 h 1155159"/>
              <a:gd name="connsiteX3" fmla="*/ 4576 w 18283755"/>
              <a:gd name="connsiteY3" fmla="*/ 752710 h 1155159"/>
              <a:gd name="connsiteX4" fmla="*/ 46239 w 18283755"/>
              <a:gd name="connsiteY4" fmla="*/ 174950 h 1155159"/>
              <a:gd name="connsiteX0" fmla="*/ 46239 w 18284093"/>
              <a:gd name="connsiteY0" fmla="*/ 174950 h 1155159"/>
              <a:gd name="connsiteX1" fmla="*/ 18283755 w 18284093"/>
              <a:gd name="connsiteY1" fmla="*/ 86060 h 1155159"/>
              <a:gd name="connsiteX2" fmla="*/ 18280821 w 18284093"/>
              <a:gd name="connsiteY2" fmla="*/ 1016637 h 1155159"/>
              <a:gd name="connsiteX3" fmla="*/ 4576 w 18284093"/>
              <a:gd name="connsiteY3" fmla="*/ 752710 h 1155159"/>
              <a:gd name="connsiteX4" fmla="*/ 46239 w 18284093"/>
              <a:gd name="connsiteY4" fmla="*/ 174950 h 1155159"/>
              <a:gd name="connsiteX0" fmla="*/ 46239 w 18281019"/>
              <a:gd name="connsiteY0" fmla="*/ 172181 h 1152390"/>
              <a:gd name="connsiteX1" fmla="*/ 18195213 w 18281019"/>
              <a:gd name="connsiteY1" fmla="*/ 104653 h 1152390"/>
              <a:gd name="connsiteX2" fmla="*/ 18280821 w 18281019"/>
              <a:gd name="connsiteY2" fmla="*/ 1013868 h 1152390"/>
              <a:gd name="connsiteX3" fmla="*/ 4576 w 18281019"/>
              <a:gd name="connsiteY3" fmla="*/ 749941 h 1152390"/>
              <a:gd name="connsiteX4" fmla="*/ 46239 w 18281019"/>
              <a:gd name="connsiteY4" fmla="*/ 172181 h 1152390"/>
              <a:gd name="connsiteX0" fmla="*/ 46239 w 18282352"/>
              <a:gd name="connsiteY0" fmla="*/ 172181 h 1152390"/>
              <a:gd name="connsiteX1" fmla="*/ 18195213 w 18282352"/>
              <a:gd name="connsiteY1" fmla="*/ 104653 h 1152390"/>
              <a:gd name="connsiteX2" fmla="*/ 18280821 w 18282352"/>
              <a:gd name="connsiteY2" fmla="*/ 1013868 h 1152390"/>
              <a:gd name="connsiteX3" fmla="*/ 4576 w 18282352"/>
              <a:gd name="connsiteY3" fmla="*/ 749941 h 1152390"/>
              <a:gd name="connsiteX4" fmla="*/ 46239 w 18282352"/>
              <a:gd name="connsiteY4" fmla="*/ 172181 h 1152390"/>
              <a:gd name="connsiteX0" fmla="*/ 46239 w 18281017"/>
              <a:gd name="connsiteY0" fmla="*/ 177817 h 1158026"/>
              <a:gd name="connsiteX1" fmla="*/ 18106669 w 18281017"/>
              <a:gd name="connsiteY1" fmla="*/ 67565 h 1158026"/>
              <a:gd name="connsiteX2" fmla="*/ 18280821 w 18281017"/>
              <a:gd name="connsiteY2" fmla="*/ 1019504 h 1158026"/>
              <a:gd name="connsiteX3" fmla="*/ 4576 w 18281017"/>
              <a:gd name="connsiteY3" fmla="*/ 755577 h 1158026"/>
              <a:gd name="connsiteX4" fmla="*/ 46239 w 18281017"/>
              <a:gd name="connsiteY4" fmla="*/ 177817 h 1158026"/>
              <a:gd name="connsiteX0" fmla="*/ 46239 w 18283027"/>
              <a:gd name="connsiteY0" fmla="*/ 177817 h 1158026"/>
              <a:gd name="connsiteX1" fmla="*/ 18106669 w 18283027"/>
              <a:gd name="connsiteY1" fmla="*/ 67565 h 1158026"/>
              <a:gd name="connsiteX2" fmla="*/ 18280821 w 18283027"/>
              <a:gd name="connsiteY2" fmla="*/ 1019504 h 1158026"/>
              <a:gd name="connsiteX3" fmla="*/ 4576 w 18283027"/>
              <a:gd name="connsiteY3" fmla="*/ 755577 h 1158026"/>
              <a:gd name="connsiteX4" fmla="*/ 46239 w 18283027"/>
              <a:gd name="connsiteY4" fmla="*/ 177817 h 1158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3027" h="1158026">
                <a:moveTo>
                  <a:pt x="46239" y="177817"/>
                </a:moveTo>
                <a:cubicBezTo>
                  <a:pt x="6627785" y="-390296"/>
                  <a:pt x="11525123" y="635678"/>
                  <a:pt x="18106669" y="67565"/>
                </a:cubicBezTo>
                <a:cubicBezTo>
                  <a:pt x="18298316" y="206121"/>
                  <a:pt x="18285809" y="510187"/>
                  <a:pt x="18280821" y="1019504"/>
                </a:cubicBezTo>
                <a:cubicBezTo>
                  <a:pt x="11699275" y="1587617"/>
                  <a:pt x="6586122" y="187464"/>
                  <a:pt x="4576" y="755577"/>
                </a:cubicBezTo>
                <a:cubicBezTo>
                  <a:pt x="-28175" y="-79562"/>
                  <a:pt x="128417" y="518685"/>
                  <a:pt x="46239" y="177817"/>
                </a:cubicBezTo>
                <a:close/>
              </a:path>
            </a:pathLst>
          </a:custGeom>
          <a:solidFill>
            <a:srgbClr val="618F49"/>
          </a:solidFill>
          <a:ln>
            <a:noFill/>
          </a:ln>
          <a:effectLst>
            <a:outerShdw blurRad="50800" dist="38100" dir="264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F265CC-0A87-403E-1BE2-5C7496D36CBF}"/>
              </a:ext>
            </a:extLst>
          </p:cNvPr>
          <p:cNvGrpSpPr/>
          <p:nvPr userDrawn="1"/>
        </p:nvGrpSpPr>
        <p:grpSpPr>
          <a:xfrm>
            <a:off x="0" y="-38099"/>
            <a:ext cx="18288000" cy="1586631"/>
            <a:chOff x="0" y="-38099"/>
            <a:chExt cx="18288000" cy="1586631"/>
          </a:xfrm>
          <a:blipFill>
            <a:blip r:embed="rId13">
              <a:alphaModFix/>
            </a:blip>
            <a:stretch>
              <a:fillRect/>
            </a:stretch>
          </a:blipFill>
        </p:grpSpPr>
        <p:sp>
          <p:nvSpPr>
            <p:cNvPr id="9" name="Wave 6">
              <a:extLst>
                <a:ext uri="{FF2B5EF4-FFF2-40B4-BE49-F238E27FC236}">
                  <a16:creationId xmlns:a16="http://schemas.microsoft.com/office/drawing/2014/main" id="{16791FA0-0C7E-49BD-CA4C-B11C95026D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" y="749040"/>
              <a:ext cx="18272080" cy="799492"/>
            </a:xfrm>
            <a:custGeom>
              <a:avLst/>
              <a:gdLst>
                <a:gd name="connsiteX0" fmla="*/ 0 w 20955000"/>
                <a:gd name="connsiteY0" fmla="*/ 170434 h 1363472"/>
                <a:gd name="connsiteX1" fmla="*/ 19744639 w 20955000"/>
                <a:gd name="connsiteY1" fmla="*/ 170434 h 1363472"/>
                <a:gd name="connsiteX2" fmla="*/ 20955000 w 20955000"/>
                <a:gd name="connsiteY2" fmla="*/ 1193038 h 1363472"/>
                <a:gd name="connsiteX3" fmla="*/ 1210361 w 20955000"/>
                <a:gd name="connsiteY3" fmla="*/ 1193038 h 1363472"/>
                <a:gd name="connsiteX4" fmla="*/ 0 w 20955000"/>
                <a:gd name="connsiteY4" fmla="*/ 170434 h 1363472"/>
                <a:gd name="connsiteX0" fmla="*/ 480010 w 19828632"/>
                <a:gd name="connsiteY0" fmla="*/ 144114 h 1528426"/>
                <a:gd name="connsiteX1" fmla="*/ 18618271 w 19828632"/>
                <a:gd name="connsiteY1" fmla="*/ 341822 h 1528426"/>
                <a:gd name="connsiteX2" fmla="*/ 19828632 w 19828632"/>
                <a:gd name="connsiteY2" fmla="*/ 1364426 h 1528426"/>
                <a:gd name="connsiteX3" fmla="*/ 83993 w 19828632"/>
                <a:gd name="connsiteY3" fmla="*/ 1364426 h 1528426"/>
                <a:gd name="connsiteX4" fmla="*/ 480010 w 19828632"/>
                <a:gd name="connsiteY4" fmla="*/ 144114 h 1528426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271248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271248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197107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197107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197107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122967 w 19348622"/>
                <a:gd name="connsiteY3" fmla="*/ 1413853 h 1534330"/>
                <a:gd name="connsiteX4" fmla="*/ 0 w 19348622"/>
                <a:gd name="connsiteY4" fmla="*/ 144114 h 1534330"/>
                <a:gd name="connsiteX0" fmla="*/ 0 w 19274482"/>
                <a:gd name="connsiteY0" fmla="*/ 144114 h 1534330"/>
                <a:gd name="connsiteX1" fmla="*/ 18064121 w 19274482"/>
                <a:gd name="connsiteY1" fmla="*/ 341822 h 1534330"/>
                <a:gd name="connsiteX2" fmla="*/ 19274482 w 19274482"/>
                <a:gd name="connsiteY2" fmla="*/ 1364426 h 1534330"/>
                <a:gd name="connsiteX3" fmla="*/ 48827 w 19274482"/>
                <a:gd name="connsiteY3" fmla="*/ 1413853 h 1534330"/>
                <a:gd name="connsiteX4" fmla="*/ 0 w 19274482"/>
                <a:gd name="connsiteY4" fmla="*/ 144114 h 1534330"/>
                <a:gd name="connsiteX0" fmla="*/ 0 w 19274482"/>
                <a:gd name="connsiteY0" fmla="*/ 144114 h 1534330"/>
                <a:gd name="connsiteX1" fmla="*/ 18064121 w 19274482"/>
                <a:gd name="connsiteY1" fmla="*/ 341822 h 1534330"/>
                <a:gd name="connsiteX2" fmla="*/ 19274482 w 19274482"/>
                <a:gd name="connsiteY2" fmla="*/ 1364426 h 1534330"/>
                <a:gd name="connsiteX3" fmla="*/ 48827 w 19274482"/>
                <a:gd name="connsiteY3" fmla="*/ 1413853 h 1534330"/>
                <a:gd name="connsiteX4" fmla="*/ 0 w 19274482"/>
                <a:gd name="connsiteY4" fmla="*/ 144114 h 1534330"/>
                <a:gd name="connsiteX0" fmla="*/ 30371 w 19230712"/>
                <a:gd name="connsiteY0" fmla="*/ 146324 h 1511826"/>
                <a:gd name="connsiteX1" fmla="*/ 18020351 w 19230712"/>
                <a:gd name="connsiteY1" fmla="*/ 319318 h 1511826"/>
                <a:gd name="connsiteX2" fmla="*/ 19230712 w 19230712"/>
                <a:gd name="connsiteY2" fmla="*/ 1341922 h 1511826"/>
                <a:gd name="connsiteX3" fmla="*/ 5057 w 19230712"/>
                <a:gd name="connsiteY3" fmla="*/ 1391349 h 1511826"/>
                <a:gd name="connsiteX4" fmla="*/ 30371 w 19230712"/>
                <a:gd name="connsiteY4" fmla="*/ 146324 h 1511826"/>
                <a:gd name="connsiteX0" fmla="*/ 30371 w 18365739"/>
                <a:gd name="connsiteY0" fmla="*/ 146324 h 1391349"/>
                <a:gd name="connsiteX1" fmla="*/ 18020351 w 18365739"/>
                <a:gd name="connsiteY1" fmla="*/ 319318 h 1391349"/>
                <a:gd name="connsiteX2" fmla="*/ 18365739 w 18365739"/>
                <a:gd name="connsiteY2" fmla="*/ 971220 h 1391349"/>
                <a:gd name="connsiteX3" fmla="*/ 5057 w 18365739"/>
                <a:gd name="connsiteY3" fmla="*/ 1391349 h 1391349"/>
                <a:gd name="connsiteX4" fmla="*/ 30371 w 18365739"/>
                <a:gd name="connsiteY4" fmla="*/ 146324 h 1391349"/>
                <a:gd name="connsiteX0" fmla="*/ 30371 w 18415167"/>
                <a:gd name="connsiteY0" fmla="*/ 146324 h 1391349"/>
                <a:gd name="connsiteX1" fmla="*/ 18020351 w 18415167"/>
                <a:gd name="connsiteY1" fmla="*/ 319318 h 1391349"/>
                <a:gd name="connsiteX2" fmla="*/ 18415167 w 18415167"/>
                <a:gd name="connsiteY2" fmla="*/ 1070074 h 1391349"/>
                <a:gd name="connsiteX3" fmla="*/ 5057 w 18415167"/>
                <a:gd name="connsiteY3" fmla="*/ 1391349 h 1391349"/>
                <a:gd name="connsiteX4" fmla="*/ 30371 w 18415167"/>
                <a:gd name="connsiteY4" fmla="*/ 146324 h 1391349"/>
                <a:gd name="connsiteX0" fmla="*/ 30371 w 18415768"/>
                <a:gd name="connsiteY0" fmla="*/ 166897 h 1411922"/>
                <a:gd name="connsiteX1" fmla="*/ 18415768 w 18415768"/>
                <a:gd name="connsiteY1" fmla="*/ 142183 h 1411922"/>
                <a:gd name="connsiteX2" fmla="*/ 18415167 w 18415768"/>
                <a:gd name="connsiteY2" fmla="*/ 1090647 h 1411922"/>
                <a:gd name="connsiteX3" fmla="*/ 5057 w 18415768"/>
                <a:gd name="connsiteY3" fmla="*/ 1411922 h 1411922"/>
                <a:gd name="connsiteX4" fmla="*/ 30371 w 18415768"/>
                <a:gd name="connsiteY4" fmla="*/ 166897 h 1411922"/>
                <a:gd name="connsiteX0" fmla="*/ 30371 w 18415167"/>
                <a:gd name="connsiteY0" fmla="*/ 169904 h 1414929"/>
                <a:gd name="connsiteX1" fmla="*/ 18341627 w 18415167"/>
                <a:gd name="connsiteY1" fmla="*/ 120476 h 1414929"/>
                <a:gd name="connsiteX2" fmla="*/ 18415167 w 18415167"/>
                <a:gd name="connsiteY2" fmla="*/ 1093654 h 1414929"/>
                <a:gd name="connsiteX3" fmla="*/ 5057 w 18415167"/>
                <a:gd name="connsiteY3" fmla="*/ 1414929 h 1414929"/>
                <a:gd name="connsiteX4" fmla="*/ 30371 w 18415167"/>
                <a:gd name="connsiteY4" fmla="*/ 169904 h 1414929"/>
                <a:gd name="connsiteX0" fmla="*/ 30371 w 18415167"/>
                <a:gd name="connsiteY0" fmla="*/ 169904 h 1414929"/>
                <a:gd name="connsiteX1" fmla="*/ 18341627 w 18415167"/>
                <a:gd name="connsiteY1" fmla="*/ 120476 h 1414929"/>
                <a:gd name="connsiteX2" fmla="*/ 18415167 w 18415167"/>
                <a:gd name="connsiteY2" fmla="*/ 1093654 h 1414929"/>
                <a:gd name="connsiteX3" fmla="*/ 5057 w 18415167"/>
                <a:gd name="connsiteY3" fmla="*/ 1414929 h 1414929"/>
                <a:gd name="connsiteX4" fmla="*/ 30371 w 18415167"/>
                <a:gd name="connsiteY4" fmla="*/ 169904 h 1414929"/>
                <a:gd name="connsiteX0" fmla="*/ 30371 w 18341627"/>
                <a:gd name="connsiteY0" fmla="*/ 169904 h 1414929"/>
                <a:gd name="connsiteX1" fmla="*/ 18341627 w 18341627"/>
                <a:gd name="connsiteY1" fmla="*/ 120476 h 1414929"/>
                <a:gd name="connsiteX2" fmla="*/ 18217459 w 18341627"/>
                <a:gd name="connsiteY2" fmla="*/ 1044227 h 1414929"/>
                <a:gd name="connsiteX3" fmla="*/ 5057 w 18341627"/>
                <a:gd name="connsiteY3" fmla="*/ 1414929 h 1414929"/>
                <a:gd name="connsiteX4" fmla="*/ 30371 w 18341627"/>
                <a:gd name="connsiteY4" fmla="*/ 169904 h 1414929"/>
                <a:gd name="connsiteX0" fmla="*/ 30371 w 18341627"/>
                <a:gd name="connsiteY0" fmla="*/ 169904 h 1414929"/>
                <a:gd name="connsiteX1" fmla="*/ 18341627 w 18341627"/>
                <a:gd name="connsiteY1" fmla="*/ 120476 h 1414929"/>
                <a:gd name="connsiteX2" fmla="*/ 18316314 w 18341627"/>
                <a:gd name="connsiteY2" fmla="*/ 970086 h 1414929"/>
                <a:gd name="connsiteX3" fmla="*/ 5057 w 18341627"/>
                <a:gd name="connsiteY3" fmla="*/ 1414929 h 1414929"/>
                <a:gd name="connsiteX4" fmla="*/ 30371 w 18341627"/>
                <a:gd name="connsiteY4" fmla="*/ 169904 h 1414929"/>
                <a:gd name="connsiteX0" fmla="*/ 30371 w 18341627"/>
                <a:gd name="connsiteY0" fmla="*/ 169904 h 1146361"/>
                <a:gd name="connsiteX1" fmla="*/ 18341627 w 18341627"/>
                <a:gd name="connsiteY1" fmla="*/ 120476 h 1146361"/>
                <a:gd name="connsiteX2" fmla="*/ 18316314 w 18341627"/>
                <a:gd name="connsiteY2" fmla="*/ 970086 h 1146361"/>
                <a:gd name="connsiteX3" fmla="*/ 5057 w 18341627"/>
                <a:gd name="connsiteY3" fmla="*/ 1068940 h 1146361"/>
                <a:gd name="connsiteX4" fmla="*/ 30371 w 18341627"/>
                <a:gd name="connsiteY4" fmla="*/ 169904 h 1146361"/>
                <a:gd name="connsiteX0" fmla="*/ 127271 w 18438527"/>
                <a:gd name="connsiteY0" fmla="*/ 169904 h 1109983"/>
                <a:gd name="connsiteX1" fmla="*/ 18438527 w 18438527"/>
                <a:gd name="connsiteY1" fmla="*/ 120476 h 1109983"/>
                <a:gd name="connsiteX2" fmla="*/ 18413214 w 18438527"/>
                <a:gd name="connsiteY2" fmla="*/ 970086 h 1109983"/>
                <a:gd name="connsiteX3" fmla="*/ 3103 w 18438527"/>
                <a:gd name="connsiteY3" fmla="*/ 722951 h 1109983"/>
                <a:gd name="connsiteX4" fmla="*/ 127271 w 18438527"/>
                <a:gd name="connsiteY4" fmla="*/ 169904 h 1109983"/>
                <a:gd name="connsiteX0" fmla="*/ 0 w 18311256"/>
                <a:gd name="connsiteY0" fmla="*/ 169904 h 1112059"/>
                <a:gd name="connsiteX1" fmla="*/ 18311256 w 18311256"/>
                <a:gd name="connsiteY1" fmla="*/ 120476 h 1112059"/>
                <a:gd name="connsiteX2" fmla="*/ 18285943 w 18311256"/>
                <a:gd name="connsiteY2" fmla="*/ 970086 h 1112059"/>
                <a:gd name="connsiteX3" fmla="*/ 48827 w 18311256"/>
                <a:gd name="connsiteY3" fmla="*/ 747664 h 1112059"/>
                <a:gd name="connsiteX4" fmla="*/ 0 w 18311256"/>
                <a:gd name="connsiteY4" fmla="*/ 169904 h 1112059"/>
                <a:gd name="connsiteX0" fmla="*/ 30370 w 18341626"/>
                <a:gd name="connsiteY0" fmla="*/ 169904 h 1112059"/>
                <a:gd name="connsiteX1" fmla="*/ 18341626 w 18341626"/>
                <a:gd name="connsiteY1" fmla="*/ 120476 h 1112059"/>
                <a:gd name="connsiteX2" fmla="*/ 18316313 w 18341626"/>
                <a:gd name="connsiteY2" fmla="*/ 970086 h 1112059"/>
                <a:gd name="connsiteX3" fmla="*/ 5056 w 18341626"/>
                <a:gd name="connsiteY3" fmla="*/ 747664 h 1112059"/>
                <a:gd name="connsiteX4" fmla="*/ 30370 w 18341626"/>
                <a:gd name="connsiteY4" fmla="*/ 169904 h 1112059"/>
                <a:gd name="connsiteX0" fmla="*/ 30370 w 18365739"/>
                <a:gd name="connsiteY0" fmla="*/ 169904 h 1112059"/>
                <a:gd name="connsiteX1" fmla="*/ 18341626 w 18365739"/>
                <a:gd name="connsiteY1" fmla="*/ 120476 h 1112059"/>
                <a:gd name="connsiteX2" fmla="*/ 18365739 w 18365739"/>
                <a:gd name="connsiteY2" fmla="*/ 970086 h 1112059"/>
                <a:gd name="connsiteX3" fmla="*/ 5056 w 18365739"/>
                <a:gd name="connsiteY3" fmla="*/ 747664 h 1112059"/>
                <a:gd name="connsiteX4" fmla="*/ 30370 w 18365739"/>
                <a:gd name="connsiteY4" fmla="*/ 169904 h 1112059"/>
                <a:gd name="connsiteX0" fmla="*/ 30370 w 18365739"/>
                <a:gd name="connsiteY0" fmla="*/ 169904 h 1112059"/>
                <a:gd name="connsiteX1" fmla="*/ 18341626 w 18365739"/>
                <a:gd name="connsiteY1" fmla="*/ 120476 h 1112059"/>
                <a:gd name="connsiteX2" fmla="*/ 18365739 w 18365739"/>
                <a:gd name="connsiteY2" fmla="*/ 970086 h 1112059"/>
                <a:gd name="connsiteX3" fmla="*/ 5056 w 18365739"/>
                <a:gd name="connsiteY3" fmla="*/ 747664 h 1112059"/>
                <a:gd name="connsiteX4" fmla="*/ 30370 w 18365739"/>
                <a:gd name="connsiteY4" fmla="*/ 169904 h 1112059"/>
                <a:gd name="connsiteX0" fmla="*/ 30370 w 18415767"/>
                <a:gd name="connsiteY0" fmla="*/ 169904 h 1112059"/>
                <a:gd name="connsiteX1" fmla="*/ 18415767 w 18415767"/>
                <a:gd name="connsiteY1" fmla="*/ 120476 h 1112059"/>
                <a:gd name="connsiteX2" fmla="*/ 18365739 w 18415767"/>
                <a:gd name="connsiteY2" fmla="*/ 970086 h 1112059"/>
                <a:gd name="connsiteX3" fmla="*/ 5056 w 18415767"/>
                <a:gd name="connsiteY3" fmla="*/ 747664 h 1112059"/>
                <a:gd name="connsiteX4" fmla="*/ 30370 w 18415767"/>
                <a:gd name="connsiteY4" fmla="*/ 169904 h 1112059"/>
                <a:gd name="connsiteX0" fmla="*/ 30370 w 18365739"/>
                <a:gd name="connsiteY0" fmla="*/ 173028 h 1115183"/>
                <a:gd name="connsiteX1" fmla="*/ 18341627 w 18365739"/>
                <a:gd name="connsiteY1" fmla="*/ 98887 h 1115183"/>
                <a:gd name="connsiteX2" fmla="*/ 18365739 w 18365739"/>
                <a:gd name="connsiteY2" fmla="*/ 973210 h 1115183"/>
                <a:gd name="connsiteX3" fmla="*/ 5056 w 18365739"/>
                <a:gd name="connsiteY3" fmla="*/ 750788 h 1115183"/>
                <a:gd name="connsiteX4" fmla="*/ 30370 w 18365739"/>
                <a:gd name="connsiteY4" fmla="*/ 173028 h 1115183"/>
                <a:gd name="connsiteX0" fmla="*/ 30370 w 18365739"/>
                <a:gd name="connsiteY0" fmla="*/ 173028 h 1115183"/>
                <a:gd name="connsiteX1" fmla="*/ 18341627 w 18365739"/>
                <a:gd name="connsiteY1" fmla="*/ 98887 h 1115183"/>
                <a:gd name="connsiteX2" fmla="*/ 18365739 w 18365739"/>
                <a:gd name="connsiteY2" fmla="*/ 973210 h 1115183"/>
                <a:gd name="connsiteX3" fmla="*/ 5056 w 18365739"/>
                <a:gd name="connsiteY3" fmla="*/ 750788 h 1115183"/>
                <a:gd name="connsiteX4" fmla="*/ 30370 w 18365739"/>
                <a:gd name="connsiteY4" fmla="*/ 173028 h 1115183"/>
                <a:gd name="connsiteX0" fmla="*/ 30370 w 18341627"/>
                <a:gd name="connsiteY0" fmla="*/ 173028 h 1115183"/>
                <a:gd name="connsiteX1" fmla="*/ 18341627 w 18341627"/>
                <a:gd name="connsiteY1" fmla="*/ 98887 h 1115183"/>
                <a:gd name="connsiteX2" fmla="*/ 18316313 w 18341627"/>
                <a:gd name="connsiteY2" fmla="*/ 973210 h 1115183"/>
                <a:gd name="connsiteX3" fmla="*/ 5056 w 18341627"/>
                <a:gd name="connsiteY3" fmla="*/ 750788 h 1115183"/>
                <a:gd name="connsiteX4" fmla="*/ 30370 w 18341627"/>
                <a:gd name="connsiteY4" fmla="*/ 173028 h 1115183"/>
                <a:gd name="connsiteX0" fmla="*/ 30370 w 18356376"/>
                <a:gd name="connsiteY0" fmla="*/ 174950 h 1117105"/>
                <a:gd name="connsiteX1" fmla="*/ 18356376 w 18356376"/>
                <a:gd name="connsiteY1" fmla="*/ 86060 h 1117105"/>
                <a:gd name="connsiteX2" fmla="*/ 18316313 w 18356376"/>
                <a:gd name="connsiteY2" fmla="*/ 975132 h 1117105"/>
                <a:gd name="connsiteX3" fmla="*/ 5056 w 18356376"/>
                <a:gd name="connsiteY3" fmla="*/ 752710 h 1117105"/>
                <a:gd name="connsiteX4" fmla="*/ 30370 w 18356376"/>
                <a:gd name="connsiteY4" fmla="*/ 174950 h 1117105"/>
                <a:gd name="connsiteX0" fmla="*/ 30370 w 18316313"/>
                <a:gd name="connsiteY0" fmla="*/ 174950 h 1117105"/>
                <a:gd name="connsiteX1" fmla="*/ 18312131 w 18316313"/>
                <a:gd name="connsiteY1" fmla="*/ 86060 h 1117105"/>
                <a:gd name="connsiteX2" fmla="*/ 18316313 w 18316313"/>
                <a:gd name="connsiteY2" fmla="*/ 975132 h 1117105"/>
                <a:gd name="connsiteX3" fmla="*/ 5056 w 18316313"/>
                <a:gd name="connsiteY3" fmla="*/ 752710 h 1117105"/>
                <a:gd name="connsiteX4" fmla="*/ 30370 w 18316313"/>
                <a:gd name="connsiteY4" fmla="*/ 174950 h 1117105"/>
                <a:gd name="connsiteX0" fmla="*/ 30370 w 18312131"/>
                <a:gd name="connsiteY0" fmla="*/ 174950 h 1130607"/>
                <a:gd name="connsiteX1" fmla="*/ 18312131 w 18312131"/>
                <a:gd name="connsiteY1" fmla="*/ 86060 h 1130607"/>
                <a:gd name="connsiteX2" fmla="*/ 18272067 w 18312131"/>
                <a:gd name="connsiteY2" fmla="*/ 989880 h 1130607"/>
                <a:gd name="connsiteX3" fmla="*/ 5056 w 18312131"/>
                <a:gd name="connsiteY3" fmla="*/ 752710 h 1130607"/>
                <a:gd name="connsiteX4" fmla="*/ 30370 w 18312131"/>
                <a:gd name="connsiteY4" fmla="*/ 174950 h 1130607"/>
                <a:gd name="connsiteX0" fmla="*/ 30370 w 18312131"/>
                <a:gd name="connsiteY0" fmla="*/ 174950 h 1130607"/>
                <a:gd name="connsiteX1" fmla="*/ 18312131 w 18312131"/>
                <a:gd name="connsiteY1" fmla="*/ 86060 h 1130607"/>
                <a:gd name="connsiteX2" fmla="*/ 18272067 w 18312131"/>
                <a:gd name="connsiteY2" fmla="*/ 989880 h 1130607"/>
                <a:gd name="connsiteX3" fmla="*/ 5056 w 18312131"/>
                <a:gd name="connsiteY3" fmla="*/ 752710 h 1130607"/>
                <a:gd name="connsiteX4" fmla="*/ 30370 w 18312131"/>
                <a:gd name="connsiteY4" fmla="*/ 174950 h 1130607"/>
                <a:gd name="connsiteX0" fmla="*/ 30370 w 18330585"/>
                <a:gd name="connsiteY0" fmla="*/ 174950 h 1130607"/>
                <a:gd name="connsiteX1" fmla="*/ 18312131 w 18330585"/>
                <a:gd name="connsiteY1" fmla="*/ 86060 h 1130607"/>
                <a:gd name="connsiteX2" fmla="*/ 18316313 w 18330585"/>
                <a:gd name="connsiteY2" fmla="*/ 989880 h 1130607"/>
                <a:gd name="connsiteX3" fmla="*/ 5056 w 18330585"/>
                <a:gd name="connsiteY3" fmla="*/ 752710 h 1130607"/>
                <a:gd name="connsiteX4" fmla="*/ 30370 w 18330585"/>
                <a:gd name="connsiteY4" fmla="*/ 174950 h 1130607"/>
                <a:gd name="connsiteX0" fmla="*/ 30370 w 18312131"/>
                <a:gd name="connsiteY0" fmla="*/ 174950 h 1130607"/>
                <a:gd name="connsiteX1" fmla="*/ 18312131 w 18312131"/>
                <a:gd name="connsiteY1" fmla="*/ 86060 h 1130607"/>
                <a:gd name="connsiteX2" fmla="*/ 18272067 w 18312131"/>
                <a:gd name="connsiteY2" fmla="*/ 989880 h 1130607"/>
                <a:gd name="connsiteX3" fmla="*/ 5056 w 18312131"/>
                <a:gd name="connsiteY3" fmla="*/ 752710 h 1130607"/>
                <a:gd name="connsiteX4" fmla="*/ 30370 w 18312131"/>
                <a:gd name="connsiteY4" fmla="*/ 174950 h 1130607"/>
                <a:gd name="connsiteX0" fmla="*/ 30370 w 18330585"/>
                <a:gd name="connsiteY0" fmla="*/ 174950 h 1130607"/>
                <a:gd name="connsiteX1" fmla="*/ 18312131 w 18330585"/>
                <a:gd name="connsiteY1" fmla="*/ 86060 h 1130607"/>
                <a:gd name="connsiteX2" fmla="*/ 18316313 w 18330585"/>
                <a:gd name="connsiteY2" fmla="*/ 989880 h 1130607"/>
                <a:gd name="connsiteX3" fmla="*/ 5056 w 18330585"/>
                <a:gd name="connsiteY3" fmla="*/ 752710 h 1130607"/>
                <a:gd name="connsiteX4" fmla="*/ 30370 w 18330585"/>
                <a:gd name="connsiteY4" fmla="*/ 174950 h 1130607"/>
                <a:gd name="connsiteX0" fmla="*/ 30370 w 18316313"/>
                <a:gd name="connsiteY0" fmla="*/ 174950 h 1130607"/>
                <a:gd name="connsiteX1" fmla="*/ 18312131 w 18316313"/>
                <a:gd name="connsiteY1" fmla="*/ 86060 h 1130607"/>
                <a:gd name="connsiteX2" fmla="*/ 18316313 w 18316313"/>
                <a:gd name="connsiteY2" fmla="*/ 989880 h 1130607"/>
                <a:gd name="connsiteX3" fmla="*/ 5056 w 18316313"/>
                <a:gd name="connsiteY3" fmla="*/ 752710 h 1130607"/>
                <a:gd name="connsiteX4" fmla="*/ 30370 w 18316313"/>
                <a:gd name="connsiteY4" fmla="*/ 174950 h 1130607"/>
                <a:gd name="connsiteX0" fmla="*/ 30370 w 18316313"/>
                <a:gd name="connsiteY0" fmla="*/ 174950 h 1130607"/>
                <a:gd name="connsiteX1" fmla="*/ 18267886 w 18316313"/>
                <a:gd name="connsiteY1" fmla="*/ 86060 h 1130607"/>
                <a:gd name="connsiteX2" fmla="*/ 18316313 w 18316313"/>
                <a:gd name="connsiteY2" fmla="*/ 989880 h 1130607"/>
                <a:gd name="connsiteX3" fmla="*/ 5056 w 18316313"/>
                <a:gd name="connsiteY3" fmla="*/ 752710 h 1130607"/>
                <a:gd name="connsiteX4" fmla="*/ 30370 w 18316313"/>
                <a:gd name="connsiteY4" fmla="*/ 174950 h 1130607"/>
                <a:gd name="connsiteX0" fmla="*/ 30370 w 18301563"/>
                <a:gd name="connsiteY0" fmla="*/ 174950 h 1157677"/>
                <a:gd name="connsiteX1" fmla="*/ 18267886 w 18301563"/>
                <a:gd name="connsiteY1" fmla="*/ 86060 h 1157677"/>
                <a:gd name="connsiteX2" fmla="*/ 18301563 w 18301563"/>
                <a:gd name="connsiteY2" fmla="*/ 1019377 h 1157677"/>
                <a:gd name="connsiteX3" fmla="*/ 5056 w 18301563"/>
                <a:gd name="connsiteY3" fmla="*/ 752710 h 1157677"/>
                <a:gd name="connsiteX4" fmla="*/ 30370 w 18301563"/>
                <a:gd name="connsiteY4" fmla="*/ 174950 h 1157677"/>
                <a:gd name="connsiteX0" fmla="*/ 30370 w 18267886"/>
                <a:gd name="connsiteY0" fmla="*/ 174950 h 1184832"/>
                <a:gd name="connsiteX1" fmla="*/ 18267886 w 18267886"/>
                <a:gd name="connsiteY1" fmla="*/ 86060 h 1184832"/>
                <a:gd name="connsiteX2" fmla="*/ 18257319 w 18267886"/>
                <a:gd name="connsiteY2" fmla="*/ 1048874 h 1184832"/>
                <a:gd name="connsiteX3" fmla="*/ 5056 w 18267886"/>
                <a:gd name="connsiteY3" fmla="*/ 752710 h 1184832"/>
                <a:gd name="connsiteX4" fmla="*/ 30370 w 18267886"/>
                <a:gd name="connsiteY4" fmla="*/ 174950 h 1184832"/>
                <a:gd name="connsiteX0" fmla="*/ 30370 w 18269935"/>
                <a:gd name="connsiteY0" fmla="*/ 174950 h 1184832"/>
                <a:gd name="connsiteX1" fmla="*/ 18267886 w 18269935"/>
                <a:gd name="connsiteY1" fmla="*/ 86060 h 1184832"/>
                <a:gd name="connsiteX2" fmla="*/ 18257319 w 18269935"/>
                <a:gd name="connsiteY2" fmla="*/ 1048874 h 1184832"/>
                <a:gd name="connsiteX3" fmla="*/ 5056 w 18269935"/>
                <a:gd name="connsiteY3" fmla="*/ 752710 h 1184832"/>
                <a:gd name="connsiteX4" fmla="*/ 30370 w 18269935"/>
                <a:gd name="connsiteY4" fmla="*/ 174950 h 1184832"/>
                <a:gd name="connsiteX0" fmla="*/ 30370 w 18292407"/>
                <a:gd name="connsiteY0" fmla="*/ 174950 h 1212067"/>
                <a:gd name="connsiteX1" fmla="*/ 18267886 w 18292407"/>
                <a:gd name="connsiteY1" fmla="*/ 86060 h 1212067"/>
                <a:gd name="connsiteX2" fmla="*/ 18286816 w 18292407"/>
                <a:gd name="connsiteY2" fmla="*/ 1078371 h 1212067"/>
                <a:gd name="connsiteX3" fmla="*/ 5056 w 18292407"/>
                <a:gd name="connsiteY3" fmla="*/ 752710 h 1212067"/>
                <a:gd name="connsiteX4" fmla="*/ 30370 w 18292407"/>
                <a:gd name="connsiteY4" fmla="*/ 174950 h 1212067"/>
                <a:gd name="connsiteX0" fmla="*/ 30370 w 18287495"/>
                <a:gd name="connsiteY0" fmla="*/ 174950 h 1212067"/>
                <a:gd name="connsiteX1" fmla="*/ 18267886 w 18287495"/>
                <a:gd name="connsiteY1" fmla="*/ 86060 h 1212067"/>
                <a:gd name="connsiteX2" fmla="*/ 18286816 w 18287495"/>
                <a:gd name="connsiteY2" fmla="*/ 1078371 h 1212067"/>
                <a:gd name="connsiteX3" fmla="*/ 5056 w 18287495"/>
                <a:gd name="connsiteY3" fmla="*/ 752710 h 1212067"/>
                <a:gd name="connsiteX4" fmla="*/ 30370 w 18287495"/>
                <a:gd name="connsiteY4" fmla="*/ 174950 h 1212067"/>
                <a:gd name="connsiteX0" fmla="*/ 46239 w 18303364"/>
                <a:gd name="connsiteY0" fmla="*/ 174950 h 1212067"/>
                <a:gd name="connsiteX1" fmla="*/ 18283755 w 18303364"/>
                <a:gd name="connsiteY1" fmla="*/ 86060 h 1212067"/>
                <a:gd name="connsiteX2" fmla="*/ 18302685 w 18303364"/>
                <a:gd name="connsiteY2" fmla="*/ 1078371 h 1212067"/>
                <a:gd name="connsiteX3" fmla="*/ 4576 w 18303364"/>
                <a:gd name="connsiteY3" fmla="*/ 752710 h 1212067"/>
                <a:gd name="connsiteX4" fmla="*/ 46239 w 18303364"/>
                <a:gd name="connsiteY4" fmla="*/ 174950 h 1212067"/>
                <a:gd name="connsiteX0" fmla="*/ 46239 w 18283755"/>
                <a:gd name="connsiteY0" fmla="*/ 174950 h 1174809"/>
                <a:gd name="connsiteX1" fmla="*/ 18283755 w 18283755"/>
                <a:gd name="connsiteY1" fmla="*/ 86060 h 1174809"/>
                <a:gd name="connsiteX2" fmla="*/ 18270000 w 18283755"/>
                <a:gd name="connsiteY2" fmla="*/ 1037997 h 1174809"/>
                <a:gd name="connsiteX3" fmla="*/ 4576 w 18283755"/>
                <a:gd name="connsiteY3" fmla="*/ 752710 h 1174809"/>
                <a:gd name="connsiteX4" fmla="*/ 46239 w 18283755"/>
                <a:gd name="connsiteY4" fmla="*/ 174950 h 1174809"/>
                <a:gd name="connsiteX0" fmla="*/ 46239 w 18288015"/>
                <a:gd name="connsiteY0" fmla="*/ 174950 h 1193418"/>
                <a:gd name="connsiteX1" fmla="*/ 18283755 w 18288015"/>
                <a:gd name="connsiteY1" fmla="*/ 86060 h 1193418"/>
                <a:gd name="connsiteX2" fmla="*/ 18286342 w 18288015"/>
                <a:gd name="connsiteY2" fmla="*/ 1058183 h 1193418"/>
                <a:gd name="connsiteX3" fmla="*/ 4576 w 18288015"/>
                <a:gd name="connsiteY3" fmla="*/ 752710 h 1193418"/>
                <a:gd name="connsiteX4" fmla="*/ 46239 w 18288015"/>
                <a:gd name="connsiteY4" fmla="*/ 174950 h 1193418"/>
                <a:gd name="connsiteX0" fmla="*/ 46239 w 18288015"/>
                <a:gd name="connsiteY0" fmla="*/ 174950 h 1174809"/>
                <a:gd name="connsiteX1" fmla="*/ 18283755 w 18288015"/>
                <a:gd name="connsiteY1" fmla="*/ 86060 h 1174809"/>
                <a:gd name="connsiteX2" fmla="*/ 18286342 w 18288015"/>
                <a:gd name="connsiteY2" fmla="*/ 1037997 h 1174809"/>
                <a:gd name="connsiteX3" fmla="*/ 4576 w 18288015"/>
                <a:gd name="connsiteY3" fmla="*/ 752710 h 1174809"/>
                <a:gd name="connsiteX4" fmla="*/ 46239 w 18288015"/>
                <a:gd name="connsiteY4" fmla="*/ 174950 h 1174809"/>
                <a:gd name="connsiteX0" fmla="*/ 46239 w 18335679"/>
                <a:gd name="connsiteY0" fmla="*/ 174950 h 1174810"/>
                <a:gd name="connsiteX1" fmla="*/ 18283755 w 18335679"/>
                <a:gd name="connsiteY1" fmla="*/ 86060 h 1174810"/>
                <a:gd name="connsiteX2" fmla="*/ 18335369 w 18335679"/>
                <a:gd name="connsiteY2" fmla="*/ 1037998 h 1174810"/>
                <a:gd name="connsiteX3" fmla="*/ 4576 w 18335679"/>
                <a:gd name="connsiteY3" fmla="*/ 752710 h 1174810"/>
                <a:gd name="connsiteX4" fmla="*/ 46239 w 18335679"/>
                <a:gd name="connsiteY4" fmla="*/ 174950 h 1174810"/>
                <a:gd name="connsiteX0" fmla="*/ 46239 w 18296494"/>
                <a:gd name="connsiteY0" fmla="*/ 174950 h 1174811"/>
                <a:gd name="connsiteX1" fmla="*/ 18283755 w 18296494"/>
                <a:gd name="connsiteY1" fmla="*/ 86060 h 1174811"/>
                <a:gd name="connsiteX2" fmla="*/ 18295578 w 18296494"/>
                <a:gd name="connsiteY2" fmla="*/ 1037999 h 1174811"/>
                <a:gd name="connsiteX3" fmla="*/ 4576 w 18296494"/>
                <a:gd name="connsiteY3" fmla="*/ 752710 h 1174811"/>
                <a:gd name="connsiteX4" fmla="*/ 46239 w 18296494"/>
                <a:gd name="connsiteY4" fmla="*/ 174950 h 1174811"/>
                <a:gd name="connsiteX0" fmla="*/ 46239 w 18283755"/>
                <a:gd name="connsiteY0" fmla="*/ 174950 h 1174811"/>
                <a:gd name="connsiteX1" fmla="*/ 18283755 w 18283755"/>
                <a:gd name="connsiteY1" fmla="*/ 86060 h 1174811"/>
                <a:gd name="connsiteX2" fmla="*/ 18251306 w 18283755"/>
                <a:gd name="connsiteY2" fmla="*/ 1037999 h 1174811"/>
                <a:gd name="connsiteX3" fmla="*/ 4576 w 18283755"/>
                <a:gd name="connsiteY3" fmla="*/ 752710 h 1174811"/>
                <a:gd name="connsiteX4" fmla="*/ 46239 w 18283755"/>
                <a:gd name="connsiteY4" fmla="*/ 174950 h 1174811"/>
                <a:gd name="connsiteX0" fmla="*/ 46239 w 18286436"/>
                <a:gd name="connsiteY0" fmla="*/ 174950 h 1174811"/>
                <a:gd name="connsiteX1" fmla="*/ 18283755 w 18286436"/>
                <a:gd name="connsiteY1" fmla="*/ 86060 h 1174811"/>
                <a:gd name="connsiteX2" fmla="*/ 18251306 w 18286436"/>
                <a:gd name="connsiteY2" fmla="*/ 1037999 h 1174811"/>
                <a:gd name="connsiteX3" fmla="*/ 4576 w 18286436"/>
                <a:gd name="connsiteY3" fmla="*/ 752710 h 1174811"/>
                <a:gd name="connsiteX4" fmla="*/ 46239 w 18286436"/>
                <a:gd name="connsiteY4" fmla="*/ 174950 h 1174811"/>
                <a:gd name="connsiteX0" fmla="*/ 46239 w 18293652"/>
                <a:gd name="connsiteY0" fmla="*/ 174950 h 1194506"/>
                <a:gd name="connsiteX1" fmla="*/ 18283755 w 18293652"/>
                <a:gd name="connsiteY1" fmla="*/ 86060 h 1194506"/>
                <a:gd name="connsiteX2" fmla="*/ 18266064 w 18293652"/>
                <a:gd name="connsiteY2" fmla="*/ 1059361 h 1194506"/>
                <a:gd name="connsiteX3" fmla="*/ 4576 w 18293652"/>
                <a:gd name="connsiteY3" fmla="*/ 752710 h 1194506"/>
                <a:gd name="connsiteX4" fmla="*/ 46239 w 18293652"/>
                <a:gd name="connsiteY4" fmla="*/ 174950 h 1194506"/>
                <a:gd name="connsiteX0" fmla="*/ 46239 w 18326941"/>
                <a:gd name="connsiteY0" fmla="*/ 174950 h 1155160"/>
                <a:gd name="connsiteX1" fmla="*/ 18283755 w 18326941"/>
                <a:gd name="connsiteY1" fmla="*/ 86060 h 1155160"/>
                <a:gd name="connsiteX2" fmla="*/ 18310335 w 18326941"/>
                <a:gd name="connsiteY2" fmla="*/ 1016638 h 1155160"/>
                <a:gd name="connsiteX3" fmla="*/ 4576 w 18326941"/>
                <a:gd name="connsiteY3" fmla="*/ 752710 h 1155160"/>
                <a:gd name="connsiteX4" fmla="*/ 46239 w 18326941"/>
                <a:gd name="connsiteY4" fmla="*/ 174950 h 1155160"/>
                <a:gd name="connsiteX0" fmla="*/ 46239 w 18310335"/>
                <a:gd name="connsiteY0" fmla="*/ 174950 h 1155160"/>
                <a:gd name="connsiteX1" fmla="*/ 18283755 w 18310335"/>
                <a:gd name="connsiteY1" fmla="*/ 86060 h 1155160"/>
                <a:gd name="connsiteX2" fmla="*/ 18310335 w 18310335"/>
                <a:gd name="connsiteY2" fmla="*/ 1016638 h 1155160"/>
                <a:gd name="connsiteX3" fmla="*/ 4576 w 18310335"/>
                <a:gd name="connsiteY3" fmla="*/ 752710 h 1155160"/>
                <a:gd name="connsiteX4" fmla="*/ 46239 w 18310335"/>
                <a:gd name="connsiteY4" fmla="*/ 174950 h 1155160"/>
                <a:gd name="connsiteX0" fmla="*/ 46239 w 18283755"/>
                <a:gd name="connsiteY0" fmla="*/ 174950 h 1155159"/>
                <a:gd name="connsiteX1" fmla="*/ 18283755 w 18283755"/>
                <a:gd name="connsiteY1" fmla="*/ 86060 h 1155159"/>
                <a:gd name="connsiteX2" fmla="*/ 18280821 w 18283755"/>
                <a:gd name="connsiteY2" fmla="*/ 1016637 h 1155159"/>
                <a:gd name="connsiteX3" fmla="*/ 4576 w 18283755"/>
                <a:gd name="connsiteY3" fmla="*/ 752710 h 1155159"/>
                <a:gd name="connsiteX4" fmla="*/ 46239 w 18283755"/>
                <a:gd name="connsiteY4" fmla="*/ 174950 h 1155159"/>
                <a:gd name="connsiteX0" fmla="*/ 46239 w 18284093"/>
                <a:gd name="connsiteY0" fmla="*/ 174950 h 1155159"/>
                <a:gd name="connsiteX1" fmla="*/ 18283755 w 18284093"/>
                <a:gd name="connsiteY1" fmla="*/ 86060 h 1155159"/>
                <a:gd name="connsiteX2" fmla="*/ 18280821 w 18284093"/>
                <a:gd name="connsiteY2" fmla="*/ 1016637 h 1155159"/>
                <a:gd name="connsiteX3" fmla="*/ 4576 w 18284093"/>
                <a:gd name="connsiteY3" fmla="*/ 752710 h 1155159"/>
                <a:gd name="connsiteX4" fmla="*/ 46239 w 18284093"/>
                <a:gd name="connsiteY4" fmla="*/ 174950 h 1155159"/>
                <a:gd name="connsiteX0" fmla="*/ 46239 w 18281019"/>
                <a:gd name="connsiteY0" fmla="*/ 172181 h 1152390"/>
                <a:gd name="connsiteX1" fmla="*/ 18195213 w 18281019"/>
                <a:gd name="connsiteY1" fmla="*/ 104653 h 1152390"/>
                <a:gd name="connsiteX2" fmla="*/ 18280821 w 18281019"/>
                <a:gd name="connsiteY2" fmla="*/ 1013868 h 1152390"/>
                <a:gd name="connsiteX3" fmla="*/ 4576 w 18281019"/>
                <a:gd name="connsiteY3" fmla="*/ 749941 h 1152390"/>
                <a:gd name="connsiteX4" fmla="*/ 46239 w 18281019"/>
                <a:gd name="connsiteY4" fmla="*/ 172181 h 1152390"/>
                <a:gd name="connsiteX0" fmla="*/ 46239 w 18282352"/>
                <a:gd name="connsiteY0" fmla="*/ 172181 h 1152390"/>
                <a:gd name="connsiteX1" fmla="*/ 18195213 w 18282352"/>
                <a:gd name="connsiteY1" fmla="*/ 104653 h 1152390"/>
                <a:gd name="connsiteX2" fmla="*/ 18280821 w 18282352"/>
                <a:gd name="connsiteY2" fmla="*/ 1013868 h 1152390"/>
                <a:gd name="connsiteX3" fmla="*/ 4576 w 18282352"/>
                <a:gd name="connsiteY3" fmla="*/ 749941 h 1152390"/>
                <a:gd name="connsiteX4" fmla="*/ 46239 w 18282352"/>
                <a:gd name="connsiteY4" fmla="*/ 172181 h 1152390"/>
                <a:gd name="connsiteX0" fmla="*/ 46239 w 18281017"/>
                <a:gd name="connsiteY0" fmla="*/ 177817 h 1158026"/>
                <a:gd name="connsiteX1" fmla="*/ 18106669 w 18281017"/>
                <a:gd name="connsiteY1" fmla="*/ 67565 h 1158026"/>
                <a:gd name="connsiteX2" fmla="*/ 18280821 w 18281017"/>
                <a:gd name="connsiteY2" fmla="*/ 1019504 h 1158026"/>
                <a:gd name="connsiteX3" fmla="*/ 4576 w 18281017"/>
                <a:gd name="connsiteY3" fmla="*/ 755577 h 1158026"/>
                <a:gd name="connsiteX4" fmla="*/ 46239 w 18281017"/>
                <a:gd name="connsiteY4" fmla="*/ 177817 h 1158026"/>
                <a:gd name="connsiteX0" fmla="*/ 46239 w 18283027"/>
                <a:gd name="connsiteY0" fmla="*/ 177817 h 1158026"/>
                <a:gd name="connsiteX1" fmla="*/ 18106669 w 18283027"/>
                <a:gd name="connsiteY1" fmla="*/ 67565 h 1158026"/>
                <a:gd name="connsiteX2" fmla="*/ 18280821 w 18283027"/>
                <a:gd name="connsiteY2" fmla="*/ 1019504 h 1158026"/>
                <a:gd name="connsiteX3" fmla="*/ 4576 w 18283027"/>
                <a:gd name="connsiteY3" fmla="*/ 755577 h 1158026"/>
                <a:gd name="connsiteX4" fmla="*/ 46239 w 18283027"/>
                <a:gd name="connsiteY4" fmla="*/ 177817 h 11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3027" h="1158026">
                  <a:moveTo>
                    <a:pt x="46239" y="177817"/>
                  </a:moveTo>
                  <a:cubicBezTo>
                    <a:pt x="6627785" y="-390296"/>
                    <a:pt x="11525123" y="635678"/>
                    <a:pt x="18106669" y="67565"/>
                  </a:cubicBezTo>
                  <a:cubicBezTo>
                    <a:pt x="18298316" y="206121"/>
                    <a:pt x="18285809" y="510187"/>
                    <a:pt x="18280821" y="1019504"/>
                  </a:cubicBezTo>
                  <a:cubicBezTo>
                    <a:pt x="11699275" y="1587617"/>
                    <a:pt x="6586122" y="187464"/>
                    <a:pt x="4576" y="755577"/>
                  </a:cubicBezTo>
                  <a:cubicBezTo>
                    <a:pt x="-28175" y="-79562"/>
                    <a:pt x="128417" y="518685"/>
                    <a:pt x="46239" y="17781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64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A57D3C-7E67-57AB-FE12-CE124EF7CC9D}"/>
                </a:ext>
              </a:extLst>
            </p:cNvPr>
            <p:cNvGrpSpPr/>
            <p:nvPr/>
          </p:nvGrpSpPr>
          <p:grpSpPr>
            <a:xfrm>
              <a:off x="0" y="-38099"/>
              <a:ext cx="18288000" cy="1420413"/>
              <a:chOff x="-18535" y="-38100"/>
              <a:chExt cx="18306535" cy="2521348"/>
            </a:xfrm>
            <a:grpFill/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FD599CD-9ECF-9A0F-2F17-90E9483AC733}"/>
                  </a:ext>
                </a:extLst>
              </p:cNvPr>
              <p:cNvSpPr/>
              <p:nvPr/>
            </p:nvSpPr>
            <p:spPr>
              <a:xfrm>
                <a:off x="-18535" y="-38100"/>
                <a:ext cx="18306535" cy="167640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3" name="Wave 2">
                <a:extLst>
                  <a:ext uri="{FF2B5EF4-FFF2-40B4-BE49-F238E27FC236}">
                    <a16:creationId xmlns:a16="http://schemas.microsoft.com/office/drawing/2014/main" id="{9A9CCB75-A92A-B37F-DF9F-9447C3CA0D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-18535" y="116873"/>
                <a:ext cx="18306535" cy="2366375"/>
              </a:xfrm>
              <a:custGeom>
                <a:avLst/>
                <a:gdLst>
                  <a:gd name="connsiteX0" fmla="*/ 0 w 19659608"/>
                  <a:gd name="connsiteY0" fmla="*/ 291254 h 2330028"/>
                  <a:gd name="connsiteX1" fmla="*/ 19121328 w 19659608"/>
                  <a:gd name="connsiteY1" fmla="*/ 291254 h 2330028"/>
                  <a:gd name="connsiteX2" fmla="*/ 19659608 w 19659608"/>
                  <a:gd name="connsiteY2" fmla="*/ 2038775 h 2330028"/>
                  <a:gd name="connsiteX3" fmla="*/ 538280 w 19659608"/>
                  <a:gd name="connsiteY3" fmla="*/ 2038775 h 2330028"/>
                  <a:gd name="connsiteX4" fmla="*/ 0 w 19659608"/>
                  <a:gd name="connsiteY4" fmla="*/ 291254 h 2330028"/>
                  <a:gd name="connsiteX0" fmla="*/ 0 w 19169882"/>
                  <a:gd name="connsiteY0" fmla="*/ 280260 h 2596801"/>
                  <a:gd name="connsiteX1" fmla="*/ 19121328 w 19169882"/>
                  <a:gd name="connsiteY1" fmla="*/ 280260 h 2596801"/>
                  <a:gd name="connsiteX2" fmla="*/ 19091197 w 19169882"/>
                  <a:gd name="connsiteY2" fmla="*/ 2349057 h 2596801"/>
                  <a:gd name="connsiteX3" fmla="*/ 538280 w 19169882"/>
                  <a:gd name="connsiteY3" fmla="*/ 2027781 h 2596801"/>
                  <a:gd name="connsiteX4" fmla="*/ 0 w 19169882"/>
                  <a:gd name="connsiteY4" fmla="*/ 280260 h 2596801"/>
                  <a:gd name="connsiteX0" fmla="*/ 0 w 19215033"/>
                  <a:gd name="connsiteY0" fmla="*/ 280260 h 2596801"/>
                  <a:gd name="connsiteX1" fmla="*/ 19121328 w 19215033"/>
                  <a:gd name="connsiteY1" fmla="*/ 280260 h 2596801"/>
                  <a:gd name="connsiteX2" fmla="*/ 19091197 w 19215033"/>
                  <a:gd name="connsiteY2" fmla="*/ 2349057 h 2596801"/>
                  <a:gd name="connsiteX3" fmla="*/ 538280 w 19215033"/>
                  <a:gd name="connsiteY3" fmla="*/ 2027781 h 2596801"/>
                  <a:gd name="connsiteX4" fmla="*/ 0 w 19215033"/>
                  <a:gd name="connsiteY4" fmla="*/ 280260 h 2596801"/>
                  <a:gd name="connsiteX0" fmla="*/ 0 w 19188430"/>
                  <a:gd name="connsiteY0" fmla="*/ 280260 h 2596801"/>
                  <a:gd name="connsiteX1" fmla="*/ 19121328 w 19188430"/>
                  <a:gd name="connsiteY1" fmla="*/ 280260 h 2596801"/>
                  <a:gd name="connsiteX2" fmla="*/ 19091197 w 19188430"/>
                  <a:gd name="connsiteY2" fmla="*/ 2349057 h 2596801"/>
                  <a:gd name="connsiteX3" fmla="*/ 538280 w 19188430"/>
                  <a:gd name="connsiteY3" fmla="*/ 2027781 h 2596801"/>
                  <a:gd name="connsiteX4" fmla="*/ 0 w 19188430"/>
                  <a:gd name="connsiteY4" fmla="*/ 280260 h 2596801"/>
                  <a:gd name="connsiteX0" fmla="*/ 0 w 19202819"/>
                  <a:gd name="connsiteY0" fmla="*/ 280260 h 2596801"/>
                  <a:gd name="connsiteX1" fmla="*/ 19121328 w 19202819"/>
                  <a:gd name="connsiteY1" fmla="*/ 280260 h 2596801"/>
                  <a:gd name="connsiteX2" fmla="*/ 19091197 w 19202819"/>
                  <a:gd name="connsiteY2" fmla="*/ 2349057 h 2596801"/>
                  <a:gd name="connsiteX3" fmla="*/ 538280 w 19202819"/>
                  <a:gd name="connsiteY3" fmla="*/ 2027781 h 2596801"/>
                  <a:gd name="connsiteX4" fmla="*/ 0 w 19202819"/>
                  <a:gd name="connsiteY4" fmla="*/ 280260 h 2596801"/>
                  <a:gd name="connsiteX0" fmla="*/ 0 w 19120017"/>
                  <a:gd name="connsiteY0" fmla="*/ 252230 h 2568771"/>
                  <a:gd name="connsiteX1" fmla="*/ 18973047 w 19120017"/>
                  <a:gd name="connsiteY1" fmla="*/ 524079 h 2568771"/>
                  <a:gd name="connsiteX2" fmla="*/ 19091197 w 19120017"/>
                  <a:gd name="connsiteY2" fmla="*/ 2321027 h 2568771"/>
                  <a:gd name="connsiteX3" fmla="*/ 538280 w 19120017"/>
                  <a:gd name="connsiteY3" fmla="*/ 1999751 h 2568771"/>
                  <a:gd name="connsiteX4" fmla="*/ 0 w 19120017"/>
                  <a:gd name="connsiteY4" fmla="*/ 252230 h 2568771"/>
                  <a:gd name="connsiteX0" fmla="*/ 0 w 19240971"/>
                  <a:gd name="connsiteY0" fmla="*/ 254535 h 2571076"/>
                  <a:gd name="connsiteX1" fmla="*/ 19170756 w 19240971"/>
                  <a:gd name="connsiteY1" fmla="*/ 501671 h 2571076"/>
                  <a:gd name="connsiteX2" fmla="*/ 19091197 w 19240971"/>
                  <a:gd name="connsiteY2" fmla="*/ 2323332 h 2571076"/>
                  <a:gd name="connsiteX3" fmla="*/ 538280 w 19240971"/>
                  <a:gd name="connsiteY3" fmla="*/ 2002056 h 2571076"/>
                  <a:gd name="connsiteX4" fmla="*/ 0 w 19240971"/>
                  <a:gd name="connsiteY4" fmla="*/ 254535 h 2571076"/>
                  <a:gd name="connsiteX0" fmla="*/ 0 w 19170756"/>
                  <a:gd name="connsiteY0" fmla="*/ 254535 h 2571076"/>
                  <a:gd name="connsiteX1" fmla="*/ 19170756 w 19170756"/>
                  <a:gd name="connsiteY1" fmla="*/ 501671 h 2571076"/>
                  <a:gd name="connsiteX2" fmla="*/ 19091197 w 19170756"/>
                  <a:gd name="connsiteY2" fmla="*/ 2323332 h 2571076"/>
                  <a:gd name="connsiteX3" fmla="*/ 538280 w 19170756"/>
                  <a:gd name="connsiteY3" fmla="*/ 2002056 h 2571076"/>
                  <a:gd name="connsiteX4" fmla="*/ 0 w 19170756"/>
                  <a:gd name="connsiteY4" fmla="*/ 254535 h 2571076"/>
                  <a:gd name="connsiteX0" fmla="*/ 0 w 19198372"/>
                  <a:gd name="connsiteY0" fmla="*/ 254535 h 2571076"/>
                  <a:gd name="connsiteX1" fmla="*/ 19170756 w 19198372"/>
                  <a:gd name="connsiteY1" fmla="*/ 501671 h 2571076"/>
                  <a:gd name="connsiteX2" fmla="*/ 19091197 w 19198372"/>
                  <a:gd name="connsiteY2" fmla="*/ 2323332 h 2571076"/>
                  <a:gd name="connsiteX3" fmla="*/ 538280 w 19198372"/>
                  <a:gd name="connsiteY3" fmla="*/ 2002056 h 2571076"/>
                  <a:gd name="connsiteX4" fmla="*/ 0 w 19198372"/>
                  <a:gd name="connsiteY4" fmla="*/ 254535 h 2571076"/>
                  <a:gd name="connsiteX0" fmla="*/ 0 w 19216061"/>
                  <a:gd name="connsiteY0" fmla="*/ 254535 h 2571076"/>
                  <a:gd name="connsiteX1" fmla="*/ 19170756 w 19216061"/>
                  <a:gd name="connsiteY1" fmla="*/ 501671 h 2571076"/>
                  <a:gd name="connsiteX2" fmla="*/ 19165337 w 19216061"/>
                  <a:gd name="connsiteY2" fmla="*/ 2323332 h 2571076"/>
                  <a:gd name="connsiteX3" fmla="*/ 538280 w 19216061"/>
                  <a:gd name="connsiteY3" fmla="*/ 2002056 h 2571076"/>
                  <a:gd name="connsiteX4" fmla="*/ 0 w 19216061"/>
                  <a:gd name="connsiteY4" fmla="*/ 254535 h 2571076"/>
                  <a:gd name="connsiteX0" fmla="*/ 0 w 19216061"/>
                  <a:gd name="connsiteY0" fmla="*/ 254535 h 2582611"/>
                  <a:gd name="connsiteX1" fmla="*/ 19170756 w 19216061"/>
                  <a:gd name="connsiteY1" fmla="*/ 501671 h 2582611"/>
                  <a:gd name="connsiteX2" fmla="*/ 19165337 w 19216061"/>
                  <a:gd name="connsiteY2" fmla="*/ 2323332 h 2582611"/>
                  <a:gd name="connsiteX3" fmla="*/ 884269 w 19216061"/>
                  <a:gd name="connsiteY3" fmla="*/ 2125624 h 2582611"/>
                  <a:gd name="connsiteX4" fmla="*/ 0 w 19216061"/>
                  <a:gd name="connsiteY4" fmla="*/ 254535 h 2582611"/>
                  <a:gd name="connsiteX0" fmla="*/ 30131 w 18331792"/>
                  <a:gd name="connsiteY0" fmla="*/ 256886 h 2560248"/>
                  <a:gd name="connsiteX1" fmla="*/ 18286487 w 18331792"/>
                  <a:gd name="connsiteY1" fmla="*/ 479308 h 2560248"/>
                  <a:gd name="connsiteX2" fmla="*/ 18281068 w 18331792"/>
                  <a:gd name="connsiteY2" fmla="*/ 2300969 h 2560248"/>
                  <a:gd name="connsiteX3" fmla="*/ 0 w 18331792"/>
                  <a:gd name="connsiteY3" fmla="*/ 2103261 h 2560248"/>
                  <a:gd name="connsiteX4" fmla="*/ 30131 w 18331792"/>
                  <a:gd name="connsiteY4" fmla="*/ 256886 h 2560248"/>
                  <a:gd name="connsiteX0" fmla="*/ 0 w 18301661"/>
                  <a:gd name="connsiteY0" fmla="*/ 256886 h 2562690"/>
                  <a:gd name="connsiteX1" fmla="*/ 18256356 w 18301661"/>
                  <a:gd name="connsiteY1" fmla="*/ 479308 h 2562690"/>
                  <a:gd name="connsiteX2" fmla="*/ 18250937 w 18301661"/>
                  <a:gd name="connsiteY2" fmla="*/ 2300969 h 2562690"/>
                  <a:gd name="connsiteX3" fmla="*/ 167578 w 18301661"/>
                  <a:gd name="connsiteY3" fmla="*/ 2127974 h 2562690"/>
                  <a:gd name="connsiteX4" fmla="*/ 0 w 18301661"/>
                  <a:gd name="connsiteY4" fmla="*/ 256886 h 2562690"/>
                  <a:gd name="connsiteX0" fmla="*/ 5417 w 18307078"/>
                  <a:gd name="connsiteY0" fmla="*/ 256886 h 2565181"/>
                  <a:gd name="connsiteX1" fmla="*/ 18261773 w 18307078"/>
                  <a:gd name="connsiteY1" fmla="*/ 479308 h 2565181"/>
                  <a:gd name="connsiteX2" fmla="*/ 18256354 w 18307078"/>
                  <a:gd name="connsiteY2" fmla="*/ 2300969 h 2565181"/>
                  <a:gd name="connsiteX3" fmla="*/ 0 w 18307078"/>
                  <a:gd name="connsiteY3" fmla="*/ 2152688 h 2565181"/>
                  <a:gd name="connsiteX4" fmla="*/ 5417 w 18307078"/>
                  <a:gd name="connsiteY4" fmla="*/ 256886 h 2565181"/>
                  <a:gd name="connsiteX0" fmla="*/ 5417 w 18349847"/>
                  <a:gd name="connsiteY0" fmla="*/ 256886 h 2565181"/>
                  <a:gd name="connsiteX1" fmla="*/ 18261773 w 18349847"/>
                  <a:gd name="connsiteY1" fmla="*/ 479308 h 2565181"/>
                  <a:gd name="connsiteX2" fmla="*/ 18330497 w 18349847"/>
                  <a:gd name="connsiteY2" fmla="*/ 2300969 h 2565181"/>
                  <a:gd name="connsiteX3" fmla="*/ 0 w 18349847"/>
                  <a:gd name="connsiteY3" fmla="*/ 2152688 h 2565181"/>
                  <a:gd name="connsiteX4" fmla="*/ 5417 w 18349847"/>
                  <a:gd name="connsiteY4" fmla="*/ 256886 h 2565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349847" h="2565181">
                    <a:moveTo>
                      <a:pt x="5417" y="256886"/>
                    </a:moveTo>
                    <a:cubicBezTo>
                      <a:pt x="6379193" y="-713960"/>
                      <a:pt x="11887997" y="1450153"/>
                      <a:pt x="18261773" y="479308"/>
                    </a:cubicBezTo>
                    <a:cubicBezTo>
                      <a:pt x="18342347" y="1284237"/>
                      <a:pt x="18373492" y="1718462"/>
                      <a:pt x="18330497" y="2300969"/>
                    </a:cubicBezTo>
                    <a:cubicBezTo>
                      <a:pt x="11956721" y="3271814"/>
                      <a:pt x="6373776" y="1181843"/>
                      <a:pt x="0" y="2152688"/>
                    </a:cubicBezTo>
                    <a:cubicBezTo>
                      <a:pt x="1806" y="1520754"/>
                      <a:pt x="3611" y="888820"/>
                      <a:pt x="5417" y="256886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076248-B019-C143-197A-BAB29AAB73BD}"/>
                </a:ext>
              </a:extLst>
            </p:cNvPr>
            <p:cNvSpPr txBox="1"/>
            <p:nvPr/>
          </p:nvSpPr>
          <p:spPr>
            <a:xfrm>
              <a:off x="1676400" y="224173"/>
              <a:ext cx="15849600" cy="769441"/>
            </a:xfrm>
            <a:prstGeom prst="rect">
              <a:avLst/>
            </a:prstGeom>
            <a:grpFill/>
            <a:effectLst/>
          </p:spPr>
          <p:txBody>
            <a:bodyPr wrap="square">
              <a:spAutoFit/>
            </a:bodyPr>
            <a:lstStyle/>
            <a:p>
              <a:r>
                <a:rPr lang="en-US" sz="4400" b="0" i="0" u="none" strike="noStrike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eague Spartan" panose="020B0604020202020204" charset="0"/>
                </a:rPr>
                <a:t>AGUA FRIA SOLAR, STORAGE AND GEN-TIE PROJECT</a:t>
              </a:r>
              <a:r>
                <a:rPr lang="en-US" sz="4400" b="0" i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League Spartan" panose="020B0604020202020204" charset="0"/>
                </a:rPr>
                <a:t>​</a:t>
              </a:r>
              <a:endParaRPr lang="en-US" sz="4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BCE225E2-1D05-B943-A996-6E97623EC6A4}"/>
              </a:ext>
            </a:extLst>
          </p:cNvPr>
          <p:cNvSpPr/>
          <p:nvPr userDrawn="1"/>
        </p:nvSpPr>
        <p:spPr>
          <a:xfrm>
            <a:off x="15662711" y="9297840"/>
            <a:ext cx="2526243" cy="764989"/>
          </a:xfrm>
          <a:custGeom>
            <a:avLst/>
            <a:gdLst/>
            <a:ahLst/>
            <a:cxnLst/>
            <a:rect l="l" t="t" r="r" b="b"/>
            <a:pathLst>
              <a:path w="2526242" h="764989">
                <a:moveTo>
                  <a:pt x="0" y="0"/>
                </a:moveTo>
                <a:lnTo>
                  <a:pt x="2526242" y="0"/>
                </a:lnTo>
                <a:lnTo>
                  <a:pt x="2526242" y="764989"/>
                </a:lnTo>
                <a:lnTo>
                  <a:pt x="0" y="764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 sz="180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EB455D4-8447-A168-E568-A8756BF12A50}"/>
              </a:ext>
            </a:extLst>
          </p:cNvPr>
          <p:cNvSpPr txBox="1">
            <a:spLocks/>
          </p:cNvSpPr>
          <p:nvPr userDrawn="1"/>
        </p:nvSpPr>
        <p:spPr>
          <a:xfrm>
            <a:off x="142875" y="9591675"/>
            <a:ext cx="4114800" cy="5476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R</a:t>
            </a:r>
            <a:fld id="{83E57E57-F20F-456D-9B07-B0A72E584BA0}" type="slidenum">
              <a:rPr lang="en-US" b="1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6428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8F994D-0F09-5031-BFA3-785F1617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89C3C-6414-651F-171E-1466E9BA6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FA10C-59C5-C87D-4CB8-FA9F064D1D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26DA2-A315-D96D-72C3-67CDC0C572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47739E-8285-124F-9A14-05ABAB495936}"/>
              </a:ext>
            </a:extLst>
          </p:cNvPr>
          <p:cNvSpPr txBox="1">
            <a:spLocks/>
          </p:cNvSpPr>
          <p:nvPr userDrawn="1"/>
        </p:nvSpPr>
        <p:spPr>
          <a:xfrm>
            <a:off x="142875" y="9591675"/>
            <a:ext cx="4114800" cy="5476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R</a:t>
            </a:r>
            <a:fld id="{83E57E57-F20F-456D-9B07-B0A72E584BA0}" type="slidenum">
              <a:rPr lang="en-US" b="1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775438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3A3D1-46FA-6713-93E1-78F3DA386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7B0D51-D591-A49A-5BC3-5075000BB292}"/>
              </a:ext>
            </a:extLst>
          </p:cNvPr>
          <p:cNvGrpSpPr/>
          <p:nvPr userDrawn="1"/>
        </p:nvGrpSpPr>
        <p:grpSpPr>
          <a:xfrm>
            <a:off x="0" y="-38099"/>
            <a:ext cx="18288000" cy="1828799"/>
            <a:chOff x="0" y="-38099"/>
            <a:chExt cx="18288000" cy="1828799"/>
          </a:xfrm>
        </p:grpSpPr>
        <p:sp>
          <p:nvSpPr>
            <p:cNvPr id="10" name="Wave 6">
              <a:extLst>
                <a:ext uri="{FF2B5EF4-FFF2-40B4-BE49-F238E27FC236}">
                  <a16:creationId xmlns:a16="http://schemas.microsoft.com/office/drawing/2014/main" id="{E4FF3E66-C373-B51E-E3F5-75E9FA4D37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0" y="991208"/>
              <a:ext cx="18272080" cy="799492"/>
            </a:xfrm>
            <a:custGeom>
              <a:avLst/>
              <a:gdLst>
                <a:gd name="connsiteX0" fmla="*/ 0 w 20955000"/>
                <a:gd name="connsiteY0" fmla="*/ 170434 h 1363472"/>
                <a:gd name="connsiteX1" fmla="*/ 19744639 w 20955000"/>
                <a:gd name="connsiteY1" fmla="*/ 170434 h 1363472"/>
                <a:gd name="connsiteX2" fmla="*/ 20955000 w 20955000"/>
                <a:gd name="connsiteY2" fmla="*/ 1193038 h 1363472"/>
                <a:gd name="connsiteX3" fmla="*/ 1210361 w 20955000"/>
                <a:gd name="connsiteY3" fmla="*/ 1193038 h 1363472"/>
                <a:gd name="connsiteX4" fmla="*/ 0 w 20955000"/>
                <a:gd name="connsiteY4" fmla="*/ 170434 h 1363472"/>
                <a:gd name="connsiteX0" fmla="*/ 480010 w 19828632"/>
                <a:gd name="connsiteY0" fmla="*/ 144114 h 1528426"/>
                <a:gd name="connsiteX1" fmla="*/ 18618271 w 19828632"/>
                <a:gd name="connsiteY1" fmla="*/ 341822 h 1528426"/>
                <a:gd name="connsiteX2" fmla="*/ 19828632 w 19828632"/>
                <a:gd name="connsiteY2" fmla="*/ 1364426 h 1528426"/>
                <a:gd name="connsiteX3" fmla="*/ 83993 w 19828632"/>
                <a:gd name="connsiteY3" fmla="*/ 1364426 h 1528426"/>
                <a:gd name="connsiteX4" fmla="*/ 480010 w 19828632"/>
                <a:gd name="connsiteY4" fmla="*/ 144114 h 1528426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271248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271248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197107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197107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197107 w 19348622"/>
                <a:gd name="connsiteY3" fmla="*/ 1413853 h 1534330"/>
                <a:gd name="connsiteX4" fmla="*/ 0 w 19348622"/>
                <a:gd name="connsiteY4" fmla="*/ 144114 h 1534330"/>
                <a:gd name="connsiteX0" fmla="*/ 0 w 19348622"/>
                <a:gd name="connsiteY0" fmla="*/ 144114 h 1534330"/>
                <a:gd name="connsiteX1" fmla="*/ 18138261 w 19348622"/>
                <a:gd name="connsiteY1" fmla="*/ 341822 h 1534330"/>
                <a:gd name="connsiteX2" fmla="*/ 19348622 w 19348622"/>
                <a:gd name="connsiteY2" fmla="*/ 1364426 h 1534330"/>
                <a:gd name="connsiteX3" fmla="*/ 122967 w 19348622"/>
                <a:gd name="connsiteY3" fmla="*/ 1413853 h 1534330"/>
                <a:gd name="connsiteX4" fmla="*/ 0 w 19348622"/>
                <a:gd name="connsiteY4" fmla="*/ 144114 h 1534330"/>
                <a:gd name="connsiteX0" fmla="*/ 0 w 19274482"/>
                <a:gd name="connsiteY0" fmla="*/ 144114 h 1534330"/>
                <a:gd name="connsiteX1" fmla="*/ 18064121 w 19274482"/>
                <a:gd name="connsiteY1" fmla="*/ 341822 h 1534330"/>
                <a:gd name="connsiteX2" fmla="*/ 19274482 w 19274482"/>
                <a:gd name="connsiteY2" fmla="*/ 1364426 h 1534330"/>
                <a:gd name="connsiteX3" fmla="*/ 48827 w 19274482"/>
                <a:gd name="connsiteY3" fmla="*/ 1413853 h 1534330"/>
                <a:gd name="connsiteX4" fmla="*/ 0 w 19274482"/>
                <a:gd name="connsiteY4" fmla="*/ 144114 h 1534330"/>
                <a:gd name="connsiteX0" fmla="*/ 0 w 19274482"/>
                <a:gd name="connsiteY0" fmla="*/ 144114 h 1534330"/>
                <a:gd name="connsiteX1" fmla="*/ 18064121 w 19274482"/>
                <a:gd name="connsiteY1" fmla="*/ 341822 h 1534330"/>
                <a:gd name="connsiteX2" fmla="*/ 19274482 w 19274482"/>
                <a:gd name="connsiteY2" fmla="*/ 1364426 h 1534330"/>
                <a:gd name="connsiteX3" fmla="*/ 48827 w 19274482"/>
                <a:gd name="connsiteY3" fmla="*/ 1413853 h 1534330"/>
                <a:gd name="connsiteX4" fmla="*/ 0 w 19274482"/>
                <a:gd name="connsiteY4" fmla="*/ 144114 h 1534330"/>
                <a:gd name="connsiteX0" fmla="*/ 30371 w 19230712"/>
                <a:gd name="connsiteY0" fmla="*/ 146324 h 1511826"/>
                <a:gd name="connsiteX1" fmla="*/ 18020351 w 19230712"/>
                <a:gd name="connsiteY1" fmla="*/ 319318 h 1511826"/>
                <a:gd name="connsiteX2" fmla="*/ 19230712 w 19230712"/>
                <a:gd name="connsiteY2" fmla="*/ 1341922 h 1511826"/>
                <a:gd name="connsiteX3" fmla="*/ 5057 w 19230712"/>
                <a:gd name="connsiteY3" fmla="*/ 1391349 h 1511826"/>
                <a:gd name="connsiteX4" fmla="*/ 30371 w 19230712"/>
                <a:gd name="connsiteY4" fmla="*/ 146324 h 1511826"/>
                <a:gd name="connsiteX0" fmla="*/ 30371 w 18365739"/>
                <a:gd name="connsiteY0" fmla="*/ 146324 h 1391349"/>
                <a:gd name="connsiteX1" fmla="*/ 18020351 w 18365739"/>
                <a:gd name="connsiteY1" fmla="*/ 319318 h 1391349"/>
                <a:gd name="connsiteX2" fmla="*/ 18365739 w 18365739"/>
                <a:gd name="connsiteY2" fmla="*/ 971220 h 1391349"/>
                <a:gd name="connsiteX3" fmla="*/ 5057 w 18365739"/>
                <a:gd name="connsiteY3" fmla="*/ 1391349 h 1391349"/>
                <a:gd name="connsiteX4" fmla="*/ 30371 w 18365739"/>
                <a:gd name="connsiteY4" fmla="*/ 146324 h 1391349"/>
                <a:gd name="connsiteX0" fmla="*/ 30371 w 18415167"/>
                <a:gd name="connsiteY0" fmla="*/ 146324 h 1391349"/>
                <a:gd name="connsiteX1" fmla="*/ 18020351 w 18415167"/>
                <a:gd name="connsiteY1" fmla="*/ 319318 h 1391349"/>
                <a:gd name="connsiteX2" fmla="*/ 18415167 w 18415167"/>
                <a:gd name="connsiteY2" fmla="*/ 1070074 h 1391349"/>
                <a:gd name="connsiteX3" fmla="*/ 5057 w 18415167"/>
                <a:gd name="connsiteY3" fmla="*/ 1391349 h 1391349"/>
                <a:gd name="connsiteX4" fmla="*/ 30371 w 18415167"/>
                <a:gd name="connsiteY4" fmla="*/ 146324 h 1391349"/>
                <a:gd name="connsiteX0" fmla="*/ 30371 w 18415768"/>
                <a:gd name="connsiteY0" fmla="*/ 166897 h 1411922"/>
                <a:gd name="connsiteX1" fmla="*/ 18415768 w 18415768"/>
                <a:gd name="connsiteY1" fmla="*/ 142183 h 1411922"/>
                <a:gd name="connsiteX2" fmla="*/ 18415167 w 18415768"/>
                <a:gd name="connsiteY2" fmla="*/ 1090647 h 1411922"/>
                <a:gd name="connsiteX3" fmla="*/ 5057 w 18415768"/>
                <a:gd name="connsiteY3" fmla="*/ 1411922 h 1411922"/>
                <a:gd name="connsiteX4" fmla="*/ 30371 w 18415768"/>
                <a:gd name="connsiteY4" fmla="*/ 166897 h 1411922"/>
                <a:gd name="connsiteX0" fmla="*/ 30371 w 18415167"/>
                <a:gd name="connsiteY0" fmla="*/ 169904 h 1414929"/>
                <a:gd name="connsiteX1" fmla="*/ 18341627 w 18415167"/>
                <a:gd name="connsiteY1" fmla="*/ 120476 h 1414929"/>
                <a:gd name="connsiteX2" fmla="*/ 18415167 w 18415167"/>
                <a:gd name="connsiteY2" fmla="*/ 1093654 h 1414929"/>
                <a:gd name="connsiteX3" fmla="*/ 5057 w 18415167"/>
                <a:gd name="connsiteY3" fmla="*/ 1414929 h 1414929"/>
                <a:gd name="connsiteX4" fmla="*/ 30371 w 18415167"/>
                <a:gd name="connsiteY4" fmla="*/ 169904 h 1414929"/>
                <a:gd name="connsiteX0" fmla="*/ 30371 w 18415167"/>
                <a:gd name="connsiteY0" fmla="*/ 169904 h 1414929"/>
                <a:gd name="connsiteX1" fmla="*/ 18341627 w 18415167"/>
                <a:gd name="connsiteY1" fmla="*/ 120476 h 1414929"/>
                <a:gd name="connsiteX2" fmla="*/ 18415167 w 18415167"/>
                <a:gd name="connsiteY2" fmla="*/ 1093654 h 1414929"/>
                <a:gd name="connsiteX3" fmla="*/ 5057 w 18415167"/>
                <a:gd name="connsiteY3" fmla="*/ 1414929 h 1414929"/>
                <a:gd name="connsiteX4" fmla="*/ 30371 w 18415167"/>
                <a:gd name="connsiteY4" fmla="*/ 169904 h 1414929"/>
                <a:gd name="connsiteX0" fmla="*/ 30371 w 18341627"/>
                <a:gd name="connsiteY0" fmla="*/ 169904 h 1414929"/>
                <a:gd name="connsiteX1" fmla="*/ 18341627 w 18341627"/>
                <a:gd name="connsiteY1" fmla="*/ 120476 h 1414929"/>
                <a:gd name="connsiteX2" fmla="*/ 18217459 w 18341627"/>
                <a:gd name="connsiteY2" fmla="*/ 1044227 h 1414929"/>
                <a:gd name="connsiteX3" fmla="*/ 5057 w 18341627"/>
                <a:gd name="connsiteY3" fmla="*/ 1414929 h 1414929"/>
                <a:gd name="connsiteX4" fmla="*/ 30371 w 18341627"/>
                <a:gd name="connsiteY4" fmla="*/ 169904 h 1414929"/>
                <a:gd name="connsiteX0" fmla="*/ 30371 w 18341627"/>
                <a:gd name="connsiteY0" fmla="*/ 169904 h 1414929"/>
                <a:gd name="connsiteX1" fmla="*/ 18341627 w 18341627"/>
                <a:gd name="connsiteY1" fmla="*/ 120476 h 1414929"/>
                <a:gd name="connsiteX2" fmla="*/ 18316314 w 18341627"/>
                <a:gd name="connsiteY2" fmla="*/ 970086 h 1414929"/>
                <a:gd name="connsiteX3" fmla="*/ 5057 w 18341627"/>
                <a:gd name="connsiteY3" fmla="*/ 1414929 h 1414929"/>
                <a:gd name="connsiteX4" fmla="*/ 30371 w 18341627"/>
                <a:gd name="connsiteY4" fmla="*/ 169904 h 1414929"/>
                <a:gd name="connsiteX0" fmla="*/ 30371 w 18341627"/>
                <a:gd name="connsiteY0" fmla="*/ 169904 h 1146361"/>
                <a:gd name="connsiteX1" fmla="*/ 18341627 w 18341627"/>
                <a:gd name="connsiteY1" fmla="*/ 120476 h 1146361"/>
                <a:gd name="connsiteX2" fmla="*/ 18316314 w 18341627"/>
                <a:gd name="connsiteY2" fmla="*/ 970086 h 1146361"/>
                <a:gd name="connsiteX3" fmla="*/ 5057 w 18341627"/>
                <a:gd name="connsiteY3" fmla="*/ 1068940 h 1146361"/>
                <a:gd name="connsiteX4" fmla="*/ 30371 w 18341627"/>
                <a:gd name="connsiteY4" fmla="*/ 169904 h 1146361"/>
                <a:gd name="connsiteX0" fmla="*/ 127271 w 18438527"/>
                <a:gd name="connsiteY0" fmla="*/ 169904 h 1109983"/>
                <a:gd name="connsiteX1" fmla="*/ 18438527 w 18438527"/>
                <a:gd name="connsiteY1" fmla="*/ 120476 h 1109983"/>
                <a:gd name="connsiteX2" fmla="*/ 18413214 w 18438527"/>
                <a:gd name="connsiteY2" fmla="*/ 970086 h 1109983"/>
                <a:gd name="connsiteX3" fmla="*/ 3103 w 18438527"/>
                <a:gd name="connsiteY3" fmla="*/ 722951 h 1109983"/>
                <a:gd name="connsiteX4" fmla="*/ 127271 w 18438527"/>
                <a:gd name="connsiteY4" fmla="*/ 169904 h 1109983"/>
                <a:gd name="connsiteX0" fmla="*/ 0 w 18311256"/>
                <a:gd name="connsiteY0" fmla="*/ 169904 h 1112059"/>
                <a:gd name="connsiteX1" fmla="*/ 18311256 w 18311256"/>
                <a:gd name="connsiteY1" fmla="*/ 120476 h 1112059"/>
                <a:gd name="connsiteX2" fmla="*/ 18285943 w 18311256"/>
                <a:gd name="connsiteY2" fmla="*/ 970086 h 1112059"/>
                <a:gd name="connsiteX3" fmla="*/ 48827 w 18311256"/>
                <a:gd name="connsiteY3" fmla="*/ 747664 h 1112059"/>
                <a:gd name="connsiteX4" fmla="*/ 0 w 18311256"/>
                <a:gd name="connsiteY4" fmla="*/ 169904 h 1112059"/>
                <a:gd name="connsiteX0" fmla="*/ 30370 w 18341626"/>
                <a:gd name="connsiteY0" fmla="*/ 169904 h 1112059"/>
                <a:gd name="connsiteX1" fmla="*/ 18341626 w 18341626"/>
                <a:gd name="connsiteY1" fmla="*/ 120476 h 1112059"/>
                <a:gd name="connsiteX2" fmla="*/ 18316313 w 18341626"/>
                <a:gd name="connsiteY2" fmla="*/ 970086 h 1112059"/>
                <a:gd name="connsiteX3" fmla="*/ 5056 w 18341626"/>
                <a:gd name="connsiteY3" fmla="*/ 747664 h 1112059"/>
                <a:gd name="connsiteX4" fmla="*/ 30370 w 18341626"/>
                <a:gd name="connsiteY4" fmla="*/ 169904 h 1112059"/>
                <a:gd name="connsiteX0" fmla="*/ 30370 w 18365739"/>
                <a:gd name="connsiteY0" fmla="*/ 169904 h 1112059"/>
                <a:gd name="connsiteX1" fmla="*/ 18341626 w 18365739"/>
                <a:gd name="connsiteY1" fmla="*/ 120476 h 1112059"/>
                <a:gd name="connsiteX2" fmla="*/ 18365739 w 18365739"/>
                <a:gd name="connsiteY2" fmla="*/ 970086 h 1112059"/>
                <a:gd name="connsiteX3" fmla="*/ 5056 w 18365739"/>
                <a:gd name="connsiteY3" fmla="*/ 747664 h 1112059"/>
                <a:gd name="connsiteX4" fmla="*/ 30370 w 18365739"/>
                <a:gd name="connsiteY4" fmla="*/ 169904 h 1112059"/>
                <a:gd name="connsiteX0" fmla="*/ 30370 w 18365739"/>
                <a:gd name="connsiteY0" fmla="*/ 169904 h 1112059"/>
                <a:gd name="connsiteX1" fmla="*/ 18341626 w 18365739"/>
                <a:gd name="connsiteY1" fmla="*/ 120476 h 1112059"/>
                <a:gd name="connsiteX2" fmla="*/ 18365739 w 18365739"/>
                <a:gd name="connsiteY2" fmla="*/ 970086 h 1112059"/>
                <a:gd name="connsiteX3" fmla="*/ 5056 w 18365739"/>
                <a:gd name="connsiteY3" fmla="*/ 747664 h 1112059"/>
                <a:gd name="connsiteX4" fmla="*/ 30370 w 18365739"/>
                <a:gd name="connsiteY4" fmla="*/ 169904 h 1112059"/>
                <a:gd name="connsiteX0" fmla="*/ 30370 w 18415767"/>
                <a:gd name="connsiteY0" fmla="*/ 169904 h 1112059"/>
                <a:gd name="connsiteX1" fmla="*/ 18415767 w 18415767"/>
                <a:gd name="connsiteY1" fmla="*/ 120476 h 1112059"/>
                <a:gd name="connsiteX2" fmla="*/ 18365739 w 18415767"/>
                <a:gd name="connsiteY2" fmla="*/ 970086 h 1112059"/>
                <a:gd name="connsiteX3" fmla="*/ 5056 w 18415767"/>
                <a:gd name="connsiteY3" fmla="*/ 747664 h 1112059"/>
                <a:gd name="connsiteX4" fmla="*/ 30370 w 18415767"/>
                <a:gd name="connsiteY4" fmla="*/ 169904 h 1112059"/>
                <a:gd name="connsiteX0" fmla="*/ 30370 w 18365739"/>
                <a:gd name="connsiteY0" fmla="*/ 173028 h 1115183"/>
                <a:gd name="connsiteX1" fmla="*/ 18341627 w 18365739"/>
                <a:gd name="connsiteY1" fmla="*/ 98887 h 1115183"/>
                <a:gd name="connsiteX2" fmla="*/ 18365739 w 18365739"/>
                <a:gd name="connsiteY2" fmla="*/ 973210 h 1115183"/>
                <a:gd name="connsiteX3" fmla="*/ 5056 w 18365739"/>
                <a:gd name="connsiteY3" fmla="*/ 750788 h 1115183"/>
                <a:gd name="connsiteX4" fmla="*/ 30370 w 18365739"/>
                <a:gd name="connsiteY4" fmla="*/ 173028 h 1115183"/>
                <a:gd name="connsiteX0" fmla="*/ 30370 w 18365739"/>
                <a:gd name="connsiteY0" fmla="*/ 173028 h 1115183"/>
                <a:gd name="connsiteX1" fmla="*/ 18341627 w 18365739"/>
                <a:gd name="connsiteY1" fmla="*/ 98887 h 1115183"/>
                <a:gd name="connsiteX2" fmla="*/ 18365739 w 18365739"/>
                <a:gd name="connsiteY2" fmla="*/ 973210 h 1115183"/>
                <a:gd name="connsiteX3" fmla="*/ 5056 w 18365739"/>
                <a:gd name="connsiteY3" fmla="*/ 750788 h 1115183"/>
                <a:gd name="connsiteX4" fmla="*/ 30370 w 18365739"/>
                <a:gd name="connsiteY4" fmla="*/ 173028 h 1115183"/>
                <a:gd name="connsiteX0" fmla="*/ 30370 w 18341627"/>
                <a:gd name="connsiteY0" fmla="*/ 173028 h 1115183"/>
                <a:gd name="connsiteX1" fmla="*/ 18341627 w 18341627"/>
                <a:gd name="connsiteY1" fmla="*/ 98887 h 1115183"/>
                <a:gd name="connsiteX2" fmla="*/ 18316313 w 18341627"/>
                <a:gd name="connsiteY2" fmla="*/ 973210 h 1115183"/>
                <a:gd name="connsiteX3" fmla="*/ 5056 w 18341627"/>
                <a:gd name="connsiteY3" fmla="*/ 750788 h 1115183"/>
                <a:gd name="connsiteX4" fmla="*/ 30370 w 18341627"/>
                <a:gd name="connsiteY4" fmla="*/ 173028 h 1115183"/>
                <a:gd name="connsiteX0" fmla="*/ 30370 w 18356376"/>
                <a:gd name="connsiteY0" fmla="*/ 174950 h 1117105"/>
                <a:gd name="connsiteX1" fmla="*/ 18356376 w 18356376"/>
                <a:gd name="connsiteY1" fmla="*/ 86060 h 1117105"/>
                <a:gd name="connsiteX2" fmla="*/ 18316313 w 18356376"/>
                <a:gd name="connsiteY2" fmla="*/ 975132 h 1117105"/>
                <a:gd name="connsiteX3" fmla="*/ 5056 w 18356376"/>
                <a:gd name="connsiteY3" fmla="*/ 752710 h 1117105"/>
                <a:gd name="connsiteX4" fmla="*/ 30370 w 18356376"/>
                <a:gd name="connsiteY4" fmla="*/ 174950 h 1117105"/>
                <a:gd name="connsiteX0" fmla="*/ 30370 w 18316313"/>
                <a:gd name="connsiteY0" fmla="*/ 174950 h 1117105"/>
                <a:gd name="connsiteX1" fmla="*/ 18312131 w 18316313"/>
                <a:gd name="connsiteY1" fmla="*/ 86060 h 1117105"/>
                <a:gd name="connsiteX2" fmla="*/ 18316313 w 18316313"/>
                <a:gd name="connsiteY2" fmla="*/ 975132 h 1117105"/>
                <a:gd name="connsiteX3" fmla="*/ 5056 w 18316313"/>
                <a:gd name="connsiteY3" fmla="*/ 752710 h 1117105"/>
                <a:gd name="connsiteX4" fmla="*/ 30370 w 18316313"/>
                <a:gd name="connsiteY4" fmla="*/ 174950 h 1117105"/>
                <a:gd name="connsiteX0" fmla="*/ 30370 w 18312131"/>
                <a:gd name="connsiteY0" fmla="*/ 174950 h 1130607"/>
                <a:gd name="connsiteX1" fmla="*/ 18312131 w 18312131"/>
                <a:gd name="connsiteY1" fmla="*/ 86060 h 1130607"/>
                <a:gd name="connsiteX2" fmla="*/ 18272067 w 18312131"/>
                <a:gd name="connsiteY2" fmla="*/ 989880 h 1130607"/>
                <a:gd name="connsiteX3" fmla="*/ 5056 w 18312131"/>
                <a:gd name="connsiteY3" fmla="*/ 752710 h 1130607"/>
                <a:gd name="connsiteX4" fmla="*/ 30370 w 18312131"/>
                <a:gd name="connsiteY4" fmla="*/ 174950 h 1130607"/>
                <a:gd name="connsiteX0" fmla="*/ 30370 w 18312131"/>
                <a:gd name="connsiteY0" fmla="*/ 174950 h 1130607"/>
                <a:gd name="connsiteX1" fmla="*/ 18312131 w 18312131"/>
                <a:gd name="connsiteY1" fmla="*/ 86060 h 1130607"/>
                <a:gd name="connsiteX2" fmla="*/ 18272067 w 18312131"/>
                <a:gd name="connsiteY2" fmla="*/ 989880 h 1130607"/>
                <a:gd name="connsiteX3" fmla="*/ 5056 w 18312131"/>
                <a:gd name="connsiteY3" fmla="*/ 752710 h 1130607"/>
                <a:gd name="connsiteX4" fmla="*/ 30370 w 18312131"/>
                <a:gd name="connsiteY4" fmla="*/ 174950 h 1130607"/>
                <a:gd name="connsiteX0" fmla="*/ 30370 w 18330585"/>
                <a:gd name="connsiteY0" fmla="*/ 174950 h 1130607"/>
                <a:gd name="connsiteX1" fmla="*/ 18312131 w 18330585"/>
                <a:gd name="connsiteY1" fmla="*/ 86060 h 1130607"/>
                <a:gd name="connsiteX2" fmla="*/ 18316313 w 18330585"/>
                <a:gd name="connsiteY2" fmla="*/ 989880 h 1130607"/>
                <a:gd name="connsiteX3" fmla="*/ 5056 w 18330585"/>
                <a:gd name="connsiteY3" fmla="*/ 752710 h 1130607"/>
                <a:gd name="connsiteX4" fmla="*/ 30370 w 18330585"/>
                <a:gd name="connsiteY4" fmla="*/ 174950 h 1130607"/>
                <a:gd name="connsiteX0" fmla="*/ 30370 w 18312131"/>
                <a:gd name="connsiteY0" fmla="*/ 174950 h 1130607"/>
                <a:gd name="connsiteX1" fmla="*/ 18312131 w 18312131"/>
                <a:gd name="connsiteY1" fmla="*/ 86060 h 1130607"/>
                <a:gd name="connsiteX2" fmla="*/ 18272067 w 18312131"/>
                <a:gd name="connsiteY2" fmla="*/ 989880 h 1130607"/>
                <a:gd name="connsiteX3" fmla="*/ 5056 w 18312131"/>
                <a:gd name="connsiteY3" fmla="*/ 752710 h 1130607"/>
                <a:gd name="connsiteX4" fmla="*/ 30370 w 18312131"/>
                <a:gd name="connsiteY4" fmla="*/ 174950 h 1130607"/>
                <a:gd name="connsiteX0" fmla="*/ 30370 w 18330585"/>
                <a:gd name="connsiteY0" fmla="*/ 174950 h 1130607"/>
                <a:gd name="connsiteX1" fmla="*/ 18312131 w 18330585"/>
                <a:gd name="connsiteY1" fmla="*/ 86060 h 1130607"/>
                <a:gd name="connsiteX2" fmla="*/ 18316313 w 18330585"/>
                <a:gd name="connsiteY2" fmla="*/ 989880 h 1130607"/>
                <a:gd name="connsiteX3" fmla="*/ 5056 w 18330585"/>
                <a:gd name="connsiteY3" fmla="*/ 752710 h 1130607"/>
                <a:gd name="connsiteX4" fmla="*/ 30370 w 18330585"/>
                <a:gd name="connsiteY4" fmla="*/ 174950 h 1130607"/>
                <a:gd name="connsiteX0" fmla="*/ 30370 w 18316313"/>
                <a:gd name="connsiteY0" fmla="*/ 174950 h 1130607"/>
                <a:gd name="connsiteX1" fmla="*/ 18312131 w 18316313"/>
                <a:gd name="connsiteY1" fmla="*/ 86060 h 1130607"/>
                <a:gd name="connsiteX2" fmla="*/ 18316313 w 18316313"/>
                <a:gd name="connsiteY2" fmla="*/ 989880 h 1130607"/>
                <a:gd name="connsiteX3" fmla="*/ 5056 w 18316313"/>
                <a:gd name="connsiteY3" fmla="*/ 752710 h 1130607"/>
                <a:gd name="connsiteX4" fmla="*/ 30370 w 18316313"/>
                <a:gd name="connsiteY4" fmla="*/ 174950 h 1130607"/>
                <a:gd name="connsiteX0" fmla="*/ 30370 w 18316313"/>
                <a:gd name="connsiteY0" fmla="*/ 174950 h 1130607"/>
                <a:gd name="connsiteX1" fmla="*/ 18267886 w 18316313"/>
                <a:gd name="connsiteY1" fmla="*/ 86060 h 1130607"/>
                <a:gd name="connsiteX2" fmla="*/ 18316313 w 18316313"/>
                <a:gd name="connsiteY2" fmla="*/ 989880 h 1130607"/>
                <a:gd name="connsiteX3" fmla="*/ 5056 w 18316313"/>
                <a:gd name="connsiteY3" fmla="*/ 752710 h 1130607"/>
                <a:gd name="connsiteX4" fmla="*/ 30370 w 18316313"/>
                <a:gd name="connsiteY4" fmla="*/ 174950 h 1130607"/>
                <a:gd name="connsiteX0" fmla="*/ 30370 w 18301563"/>
                <a:gd name="connsiteY0" fmla="*/ 174950 h 1157677"/>
                <a:gd name="connsiteX1" fmla="*/ 18267886 w 18301563"/>
                <a:gd name="connsiteY1" fmla="*/ 86060 h 1157677"/>
                <a:gd name="connsiteX2" fmla="*/ 18301563 w 18301563"/>
                <a:gd name="connsiteY2" fmla="*/ 1019377 h 1157677"/>
                <a:gd name="connsiteX3" fmla="*/ 5056 w 18301563"/>
                <a:gd name="connsiteY3" fmla="*/ 752710 h 1157677"/>
                <a:gd name="connsiteX4" fmla="*/ 30370 w 18301563"/>
                <a:gd name="connsiteY4" fmla="*/ 174950 h 1157677"/>
                <a:gd name="connsiteX0" fmla="*/ 30370 w 18267886"/>
                <a:gd name="connsiteY0" fmla="*/ 174950 h 1184832"/>
                <a:gd name="connsiteX1" fmla="*/ 18267886 w 18267886"/>
                <a:gd name="connsiteY1" fmla="*/ 86060 h 1184832"/>
                <a:gd name="connsiteX2" fmla="*/ 18257319 w 18267886"/>
                <a:gd name="connsiteY2" fmla="*/ 1048874 h 1184832"/>
                <a:gd name="connsiteX3" fmla="*/ 5056 w 18267886"/>
                <a:gd name="connsiteY3" fmla="*/ 752710 h 1184832"/>
                <a:gd name="connsiteX4" fmla="*/ 30370 w 18267886"/>
                <a:gd name="connsiteY4" fmla="*/ 174950 h 1184832"/>
                <a:gd name="connsiteX0" fmla="*/ 30370 w 18269935"/>
                <a:gd name="connsiteY0" fmla="*/ 174950 h 1184832"/>
                <a:gd name="connsiteX1" fmla="*/ 18267886 w 18269935"/>
                <a:gd name="connsiteY1" fmla="*/ 86060 h 1184832"/>
                <a:gd name="connsiteX2" fmla="*/ 18257319 w 18269935"/>
                <a:gd name="connsiteY2" fmla="*/ 1048874 h 1184832"/>
                <a:gd name="connsiteX3" fmla="*/ 5056 w 18269935"/>
                <a:gd name="connsiteY3" fmla="*/ 752710 h 1184832"/>
                <a:gd name="connsiteX4" fmla="*/ 30370 w 18269935"/>
                <a:gd name="connsiteY4" fmla="*/ 174950 h 1184832"/>
                <a:gd name="connsiteX0" fmla="*/ 30370 w 18292407"/>
                <a:gd name="connsiteY0" fmla="*/ 174950 h 1212067"/>
                <a:gd name="connsiteX1" fmla="*/ 18267886 w 18292407"/>
                <a:gd name="connsiteY1" fmla="*/ 86060 h 1212067"/>
                <a:gd name="connsiteX2" fmla="*/ 18286816 w 18292407"/>
                <a:gd name="connsiteY2" fmla="*/ 1078371 h 1212067"/>
                <a:gd name="connsiteX3" fmla="*/ 5056 w 18292407"/>
                <a:gd name="connsiteY3" fmla="*/ 752710 h 1212067"/>
                <a:gd name="connsiteX4" fmla="*/ 30370 w 18292407"/>
                <a:gd name="connsiteY4" fmla="*/ 174950 h 1212067"/>
                <a:gd name="connsiteX0" fmla="*/ 30370 w 18287495"/>
                <a:gd name="connsiteY0" fmla="*/ 174950 h 1212067"/>
                <a:gd name="connsiteX1" fmla="*/ 18267886 w 18287495"/>
                <a:gd name="connsiteY1" fmla="*/ 86060 h 1212067"/>
                <a:gd name="connsiteX2" fmla="*/ 18286816 w 18287495"/>
                <a:gd name="connsiteY2" fmla="*/ 1078371 h 1212067"/>
                <a:gd name="connsiteX3" fmla="*/ 5056 w 18287495"/>
                <a:gd name="connsiteY3" fmla="*/ 752710 h 1212067"/>
                <a:gd name="connsiteX4" fmla="*/ 30370 w 18287495"/>
                <a:gd name="connsiteY4" fmla="*/ 174950 h 1212067"/>
                <a:gd name="connsiteX0" fmla="*/ 46239 w 18303364"/>
                <a:gd name="connsiteY0" fmla="*/ 174950 h 1212067"/>
                <a:gd name="connsiteX1" fmla="*/ 18283755 w 18303364"/>
                <a:gd name="connsiteY1" fmla="*/ 86060 h 1212067"/>
                <a:gd name="connsiteX2" fmla="*/ 18302685 w 18303364"/>
                <a:gd name="connsiteY2" fmla="*/ 1078371 h 1212067"/>
                <a:gd name="connsiteX3" fmla="*/ 4576 w 18303364"/>
                <a:gd name="connsiteY3" fmla="*/ 752710 h 1212067"/>
                <a:gd name="connsiteX4" fmla="*/ 46239 w 18303364"/>
                <a:gd name="connsiteY4" fmla="*/ 174950 h 1212067"/>
                <a:gd name="connsiteX0" fmla="*/ 46239 w 18283755"/>
                <a:gd name="connsiteY0" fmla="*/ 174950 h 1174809"/>
                <a:gd name="connsiteX1" fmla="*/ 18283755 w 18283755"/>
                <a:gd name="connsiteY1" fmla="*/ 86060 h 1174809"/>
                <a:gd name="connsiteX2" fmla="*/ 18270000 w 18283755"/>
                <a:gd name="connsiteY2" fmla="*/ 1037997 h 1174809"/>
                <a:gd name="connsiteX3" fmla="*/ 4576 w 18283755"/>
                <a:gd name="connsiteY3" fmla="*/ 752710 h 1174809"/>
                <a:gd name="connsiteX4" fmla="*/ 46239 w 18283755"/>
                <a:gd name="connsiteY4" fmla="*/ 174950 h 1174809"/>
                <a:gd name="connsiteX0" fmla="*/ 46239 w 18288015"/>
                <a:gd name="connsiteY0" fmla="*/ 174950 h 1193418"/>
                <a:gd name="connsiteX1" fmla="*/ 18283755 w 18288015"/>
                <a:gd name="connsiteY1" fmla="*/ 86060 h 1193418"/>
                <a:gd name="connsiteX2" fmla="*/ 18286342 w 18288015"/>
                <a:gd name="connsiteY2" fmla="*/ 1058183 h 1193418"/>
                <a:gd name="connsiteX3" fmla="*/ 4576 w 18288015"/>
                <a:gd name="connsiteY3" fmla="*/ 752710 h 1193418"/>
                <a:gd name="connsiteX4" fmla="*/ 46239 w 18288015"/>
                <a:gd name="connsiteY4" fmla="*/ 174950 h 1193418"/>
                <a:gd name="connsiteX0" fmla="*/ 46239 w 18288015"/>
                <a:gd name="connsiteY0" fmla="*/ 174950 h 1174809"/>
                <a:gd name="connsiteX1" fmla="*/ 18283755 w 18288015"/>
                <a:gd name="connsiteY1" fmla="*/ 86060 h 1174809"/>
                <a:gd name="connsiteX2" fmla="*/ 18286342 w 18288015"/>
                <a:gd name="connsiteY2" fmla="*/ 1037997 h 1174809"/>
                <a:gd name="connsiteX3" fmla="*/ 4576 w 18288015"/>
                <a:gd name="connsiteY3" fmla="*/ 752710 h 1174809"/>
                <a:gd name="connsiteX4" fmla="*/ 46239 w 18288015"/>
                <a:gd name="connsiteY4" fmla="*/ 174950 h 1174809"/>
                <a:gd name="connsiteX0" fmla="*/ 46239 w 18335679"/>
                <a:gd name="connsiteY0" fmla="*/ 174950 h 1174810"/>
                <a:gd name="connsiteX1" fmla="*/ 18283755 w 18335679"/>
                <a:gd name="connsiteY1" fmla="*/ 86060 h 1174810"/>
                <a:gd name="connsiteX2" fmla="*/ 18335369 w 18335679"/>
                <a:gd name="connsiteY2" fmla="*/ 1037998 h 1174810"/>
                <a:gd name="connsiteX3" fmla="*/ 4576 w 18335679"/>
                <a:gd name="connsiteY3" fmla="*/ 752710 h 1174810"/>
                <a:gd name="connsiteX4" fmla="*/ 46239 w 18335679"/>
                <a:gd name="connsiteY4" fmla="*/ 174950 h 1174810"/>
                <a:gd name="connsiteX0" fmla="*/ 46239 w 18296494"/>
                <a:gd name="connsiteY0" fmla="*/ 174950 h 1174811"/>
                <a:gd name="connsiteX1" fmla="*/ 18283755 w 18296494"/>
                <a:gd name="connsiteY1" fmla="*/ 86060 h 1174811"/>
                <a:gd name="connsiteX2" fmla="*/ 18295578 w 18296494"/>
                <a:gd name="connsiteY2" fmla="*/ 1037999 h 1174811"/>
                <a:gd name="connsiteX3" fmla="*/ 4576 w 18296494"/>
                <a:gd name="connsiteY3" fmla="*/ 752710 h 1174811"/>
                <a:gd name="connsiteX4" fmla="*/ 46239 w 18296494"/>
                <a:gd name="connsiteY4" fmla="*/ 174950 h 1174811"/>
                <a:gd name="connsiteX0" fmla="*/ 46239 w 18283755"/>
                <a:gd name="connsiteY0" fmla="*/ 174950 h 1174811"/>
                <a:gd name="connsiteX1" fmla="*/ 18283755 w 18283755"/>
                <a:gd name="connsiteY1" fmla="*/ 86060 h 1174811"/>
                <a:gd name="connsiteX2" fmla="*/ 18251306 w 18283755"/>
                <a:gd name="connsiteY2" fmla="*/ 1037999 h 1174811"/>
                <a:gd name="connsiteX3" fmla="*/ 4576 w 18283755"/>
                <a:gd name="connsiteY3" fmla="*/ 752710 h 1174811"/>
                <a:gd name="connsiteX4" fmla="*/ 46239 w 18283755"/>
                <a:gd name="connsiteY4" fmla="*/ 174950 h 1174811"/>
                <a:gd name="connsiteX0" fmla="*/ 46239 w 18286436"/>
                <a:gd name="connsiteY0" fmla="*/ 174950 h 1174811"/>
                <a:gd name="connsiteX1" fmla="*/ 18283755 w 18286436"/>
                <a:gd name="connsiteY1" fmla="*/ 86060 h 1174811"/>
                <a:gd name="connsiteX2" fmla="*/ 18251306 w 18286436"/>
                <a:gd name="connsiteY2" fmla="*/ 1037999 h 1174811"/>
                <a:gd name="connsiteX3" fmla="*/ 4576 w 18286436"/>
                <a:gd name="connsiteY3" fmla="*/ 752710 h 1174811"/>
                <a:gd name="connsiteX4" fmla="*/ 46239 w 18286436"/>
                <a:gd name="connsiteY4" fmla="*/ 174950 h 1174811"/>
                <a:gd name="connsiteX0" fmla="*/ 46239 w 18293652"/>
                <a:gd name="connsiteY0" fmla="*/ 174950 h 1194506"/>
                <a:gd name="connsiteX1" fmla="*/ 18283755 w 18293652"/>
                <a:gd name="connsiteY1" fmla="*/ 86060 h 1194506"/>
                <a:gd name="connsiteX2" fmla="*/ 18266064 w 18293652"/>
                <a:gd name="connsiteY2" fmla="*/ 1059361 h 1194506"/>
                <a:gd name="connsiteX3" fmla="*/ 4576 w 18293652"/>
                <a:gd name="connsiteY3" fmla="*/ 752710 h 1194506"/>
                <a:gd name="connsiteX4" fmla="*/ 46239 w 18293652"/>
                <a:gd name="connsiteY4" fmla="*/ 174950 h 1194506"/>
                <a:gd name="connsiteX0" fmla="*/ 46239 w 18326941"/>
                <a:gd name="connsiteY0" fmla="*/ 174950 h 1155160"/>
                <a:gd name="connsiteX1" fmla="*/ 18283755 w 18326941"/>
                <a:gd name="connsiteY1" fmla="*/ 86060 h 1155160"/>
                <a:gd name="connsiteX2" fmla="*/ 18310335 w 18326941"/>
                <a:gd name="connsiteY2" fmla="*/ 1016638 h 1155160"/>
                <a:gd name="connsiteX3" fmla="*/ 4576 w 18326941"/>
                <a:gd name="connsiteY3" fmla="*/ 752710 h 1155160"/>
                <a:gd name="connsiteX4" fmla="*/ 46239 w 18326941"/>
                <a:gd name="connsiteY4" fmla="*/ 174950 h 1155160"/>
                <a:gd name="connsiteX0" fmla="*/ 46239 w 18310335"/>
                <a:gd name="connsiteY0" fmla="*/ 174950 h 1155160"/>
                <a:gd name="connsiteX1" fmla="*/ 18283755 w 18310335"/>
                <a:gd name="connsiteY1" fmla="*/ 86060 h 1155160"/>
                <a:gd name="connsiteX2" fmla="*/ 18310335 w 18310335"/>
                <a:gd name="connsiteY2" fmla="*/ 1016638 h 1155160"/>
                <a:gd name="connsiteX3" fmla="*/ 4576 w 18310335"/>
                <a:gd name="connsiteY3" fmla="*/ 752710 h 1155160"/>
                <a:gd name="connsiteX4" fmla="*/ 46239 w 18310335"/>
                <a:gd name="connsiteY4" fmla="*/ 174950 h 1155160"/>
                <a:gd name="connsiteX0" fmla="*/ 46239 w 18283755"/>
                <a:gd name="connsiteY0" fmla="*/ 174950 h 1155159"/>
                <a:gd name="connsiteX1" fmla="*/ 18283755 w 18283755"/>
                <a:gd name="connsiteY1" fmla="*/ 86060 h 1155159"/>
                <a:gd name="connsiteX2" fmla="*/ 18280821 w 18283755"/>
                <a:gd name="connsiteY2" fmla="*/ 1016637 h 1155159"/>
                <a:gd name="connsiteX3" fmla="*/ 4576 w 18283755"/>
                <a:gd name="connsiteY3" fmla="*/ 752710 h 1155159"/>
                <a:gd name="connsiteX4" fmla="*/ 46239 w 18283755"/>
                <a:gd name="connsiteY4" fmla="*/ 174950 h 1155159"/>
                <a:gd name="connsiteX0" fmla="*/ 46239 w 18284093"/>
                <a:gd name="connsiteY0" fmla="*/ 174950 h 1155159"/>
                <a:gd name="connsiteX1" fmla="*/ 18283755 w 18284093"/>
                <a:gd name="connsiteY1" fmla="*/ 86060 h 1155159"/>
                <a:gd name="connsiteX2" fmla="*/ 18280821 w 18284093"/>
                <a:gd name="connsiteY2" fmla="*/ 1016637 h 1155159"/>
                <a:gd name="connsiteX3" fmla="*/ 4576 w 18284093"/>
                <a:gd name="connsiteY3" fmla="*/ 752710 h 1155159"/>
                <a:gd name="connsiteX4" fmla="*/ 46239 w 18284093"/>
                <a:gd name="connsiteY4" fmla="*/ 174950 h 1155159"/>
                <a:gd name="connsiteX0" fmla="*/ 46239 w 18281019"/>
                <a:gd name="connsiteY0" fmla="*/ 172181 h 1152390"/>
                <a:gd name="connsiteX1" fmla="*/ 18195213 w 18281019"/>
                <a:gd name="connsiteY1" fmla="*/ 104653 h 1152390"/>
                <a:gd name="connsiteX2" fmla="*/ 18280821 w 18281019"/>
                <a:gd name="connsiteY2" fmla="*/ 1013868 h 1152390"/>
                <a:gd name="connsiteX3" fmla="*/ 4576 w 18281019"/>
                <a:gd name="connsiteY3" fmla="*/ 749941 h 1152390"/>
                <a:gd name="connsiteX4" fmla="*/ 46239 w 18281019"/>
                <a:gd name="connsiteY4" fmla="*/ 172181 h 1152390"/>
                <a:gd name="connsiteX0" fmla="*/ 46239 w 18282352"/>
                <a:gd name="connsiteY0" fmla="*/ 172181 h 1152390"/>
                <a:gd name="connsiteX1" fmla="*/ 18195213 w 18282352"/>
                <a:gd name="connsiteY1" fmla="*/ 104653 h 1152390"/>
                <a:gd name="connsiteX2" fmla="*/ 18280821 w 18282352"/>
                <a:gd name="connsiteY2" fmla="*/ 1013868 h 1152390"/>
                <a:gd name="connsiteX3" fmla="*/ 4576 w 18282352"/>
                <a:gd name="connsiteY3" fmla="*/ 749941 h 1152390"/>
                <a:gd name="connsiteX4" fmla="*/ 46239 w 18282352"/>
                <a:gd name="connsiteY4" fmla="*/ 172181 h 1152390"/>
                <a:gd name="connsiteX0" fmla="*/ 46239 w 18281017"/>
                <a:gd name="connsiteY0" fmla="*/ 177817 h 1158026"/>
                <a:gd name="connsiteX1" fmla="*/ 18106669 w 18281017"/>
                <a:gd name="connsiteY1" fmla="*/ 67565 h 1158026"/>
                <a:gd name="connsiteX2" fmla="*/ 18280821 w 18281017"/>
                <a:gd name="connsiteY2" fmla="*/ 1019504 h 1158026"/>
                <a:gd name="connsiteX3" fmla="*/ 4576 w 18281017"/>
                <a:gd name="connsiteY3" fmla="*/ 755577 h 1158026"/>
                <a:gd name="connsiteX4" fmla="*/ 46239 w 18281017"/>
                <a:gd name="connsiteY4" fmla="*/ 177817 h 1158026"/>
                <a:gd name="connsiteX0" fmla="*/ 46239 w 18283027"/>
                <a:gd name="connsiteY0" fmla="*/ 177817 h 1158026"/>
                <a:gd name="connsiteX1" fmla="*/ 18106669 w 18283027"/>
                <a:gd name="connsiteY1" fmla="*/ 67565 h 1158026"/>
                <a:gd name="connsiteX2" fmla="*/ 18280821 w 18283027"/>
                <a:gd name="connsiteY2" fmla="*/ 1019504 h 1158026"/>
                <a:gd name="connsiteX3" fmla="*/ 4576 w 18283027"/>
                <a:gd name="connsiteY3" fmla="*/ 755577 h 1158026"/>
                <a:gd name="connsiteX4" fmla="*/ 46239 w 18283027"/>
                <a:gd name="connsiteY4" fmla="*/ 177817 h 115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83027" h="1158026">
                  <a:moveTo>
                    <a:pt x="46239" y="177817"/>
                  </a:moveTo>
                  <a:cubicBezTo>
                    <a:pt x="6627785" y="-390296"/>
                    <a:pt x="11525123" y="635678"/>
                    <a:pt x="18106669" y="67565"/>
                  </a:cubicBezTo>
                  <a:cubicBezTo>
                    <a:pt x="18298316" y="206121"/>
                    <a:pt x="18285809" y="510187"/>
                    <a:pt x="18280821" y="1019504"/>
                  </a:cubicBezTo>
                  <a:cubicBezTo>
                    <a:pt x="11699275" y="1587617"/>
                    <a:pt x="6586122" y="187464"/>
                    <a:pt x="4576" y="755577"/>
                  </a:cubicBezTo>
                  <a:cubicBezTo>
                    <a:pt x="-28175" y="-79562"/>
                    <a:pt x="128417" y="518685"/>
                    <a:pt x="46239" y="177817"/>
                  </a:cubicBezTo>
                  <a:close/>
                </a:path>
              </a:pathLst>
            </a:custGeom>
            <a:solidFill>
              <a:srgbClr val="618F49"/>
            </a:solidFill>
            <a:ln>
              <a:noFill/>
            </a:ln>
            <a:effectLst>
              <a:outerShdw blurRad="50800" dist="38100" dir="264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65C914-8C4A-8DD3-DCF1-752F7E05BD78}"/>
                </a:ext>
              </a:extLst>
            </p:cNvPr>
            <p:cNvGrpSpPr/>
            <p:nvPr/>
          </p:nvGrpSpPr>
          <p:grpSpPr>
            <a:xfrm>
              <a:off x="0" y="-38099"/>
              <a:ext cx="18288000" cy="1586631"/>
              <a:chOff x="0" y="-38099"/>
              <a:chExt cx="18288000" cy="1586631"/>
            </a:xfrm>
            <a:blipFill>
              <a:blip r:embed="rId18">
                <a:alphaModFix/>
              </a:blip>
              <a:stretch>
                <a:fillRect/>
              </a:stretch>
            </a:blipFill>
          </p:grpSpPr>
          <p:sp>
            <p:nvSpPr>
              <p:cNvPr id="12" name="Wave 6">
                <a:extLst>
                  <a:ext uri="{FF2B5EF4-FFF2-40B4-BE49-F238E27FC236}">
                    <a16:creationId xmlns:a16="http://schemas.microsoft.com/office/drawing/2014/main" id="{B5143F75-1D70-012E-AD7B-0FD4596137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" y="749040"/>
                <a:ext cx="18272080" cy="799492"/>
              </a:xfrm>
              <a:custGeom>
                <a:avLst/>
                <a:gdLst>
                  <a:gd name="connsiteX0" fmla="*/ 0 w 20955000"/>
                  <a:gd name="connsiteY0" fmla="*/ 170434 h 1363472"/>
                  <a:gd name="connsiteX1" fmla="*/ 19744639 w 20955000"/>
                  <a:gd name="connsiteY1" fmla="*/ 170434 h 1363472"/>
                  <a:gd name="connsiteX2" fmla="*/ 20955000 w 20955000"/>
                  <a:gd name="connsiteY2" fmla="*/ 1193038 h 1363472"/>
                  <a:gd name="connsiteX3" fmla="*/ 1210361 w 20955000"/>
                  <a:gd name="connsiteY3" fmla="*/ 1193038 h 1363472"/>
                  <a:gd name="connsiteX4" fmla="*/ 0 w 20955000"/>
                  <a:gd name="connsiteY4" fmla="*/ 170434 h 1363472"/>
                  <a:gd name="connsiteX0" fmla="*/ 480010 w 19828632"/>
                  <a:gd name="connsiteY0" fmla="*/ 144114 h 1528426"/>
                  <a:gd name="connsiteX1" fmla="*/ 18618271 w 19828632"/>
                  <a:gd name="connsiteY1" fmla="*/ 341822 h 1528426"/>
                  <a:gd name="connsiteX2" fmla="*/ 19828632 w 19828632"/>
                  <a:gd name="connsiteY2" fmla="*/ 1364426 h 1528426"/>
                  <a:gd name="connsiteX3" fmla="*/ 83993 w 19828632"/>
                  <a:gd name="connsiteY3" fmla="*/ 1364426 h 1528426"/>
                  <a:gd name="connsiteX4" fmla="*/ 480010 w 19828632"/>
                  <a:gd name="connsiteY4" fmla="*/ 144114 h 1528426"/>
                  <a:gd name="connsiteX0" fmla="*/ 0 w 19348622"/>
                  <a:gd name="connsiteY0" fmla="*/ 144114 h 1534330"/>
                  <a:gd name="connsiteX1" fmla="*/ 18138261 w 19348622"/>
                  <a:gd name="connsiteY1" fmla="*/ 341822 h 1534330"/>
                  <a:gd name="connsiteX2" fmla="*/ 19348622 w 19348622"/>
                  <a:gd name="connsiteY2" fmla="*/ 1364426 h 1534330"/>
                  <a:gd name="connsiteX3" fmla="*/ 271248 w 19348622"/>
                  <a:gd name="connsiteY3" fmla="*/ 1413853 h 1534330"/>
                  <a:gd name="connsiteX4" fmla="*/ 0 w 19348622"/>
                  <a:gd name="connsiteY4" fmla="*/ 144114 h 1534330"/>
                  <a:gd name="connsiteX0" fmla="*/ 0 w 19348622"/>
                  <a:gd name="connsiteY0" fmla="*/ 144114 h 1534330"/>
                  <a:gd name="connsiteX1" fmla="*/ 18138261 w 19348622"/>
                  <a:gd name="connsiteY1" fmla="*/ 341822 h 1534330"/>
                  <a:gd name="connsiteX2" fmla="*/ 19348622 w 19348622"/>
                  <a:gd name="connsiteY2" fmla="*/ 1364426 h 1534330"/>
                  <a:gd name="connsiteX3" fmla="*/ 271248 w 19348622"/>
                  <a:gd name="connsiteY3" fmla="*/ 1413853 h 1534330"/>
                  <a:gd name="connsiteX4" fmla="*/ 0 w 19348622"/>
                  <a:gd name="connsiteY4" fmla="*/ 144114 h 1534330"/>
                  <a:gd name="connsiteX0" fmla="*/ 0 w 19348622"/>
                  <a:gd name="connsiteY0" fmla="*/ 144114 h 1534330"/>
                  <a:gd name="connsiteX1" fmla="*/ 18138261 w 19348622"/>
                  <a:gd name="connsiteY1" fmla="*/ 341822 h 1534330"/>
                  <a:gd name="connsiteX2" fmla="*/ 19348622 w 19348622"/>
                  <a:gd name="connsiteY2" fmla="*/ 1364426 h 1534330"/>
                  <a:gd name="connsiteX3" fmla="*/ 197107 w 19348622"/>
                  <a:gd name="connsiteY3" fmla="*/ 1413853 h 1534330"/>
                  <a:gd name="connsiteX4" fmla="*/ 0 w 19348622"/>
                  <a:gd name="connsiteY4" fmla="*/ 144114 h 1534330"/>
                  <a:gd name="connsiteX0" fmla="*/ 0 w 19348622"/>
                  <a:gd name="connsiteY0" fmla="*/ 144114 h 1534330"/>
                  <a:gd name="connsiteX1" fmla="*/ 18138261 w 19348622"/>
                  <a:gd name="connsiteY1" fmla="*/ 341822 h 1534330"/>
                  <a:gd name="connsiteX2" fmla="*/ 19348622 w 19348622"/>
                  <a:gd name="connsiteY2" fmla="*/ 1364426 h 1534330"/>
                  <a:gd name="connsiteX3" fmla="*/ 197107 w 19348622"/>
                  <a:gd name="connsiteY3" fmla="*/ 1413853 h 1534330"/>
                  <a:gd name="connsiteX4" fmla="*/ 0 w 19348622"/>
                  <a:gd name="connsiteY4" fmla="*/ 144114 h 1534330"/>
                  <a:gd name="connsiteX0" fmla="*/ 0 w 19348622"/>
                  <a:gd name="connsiteY0" fmla="*/ 144114 h 1534330"/>
                  <a:gd name="connsiteX1" fmla="*/ 18138261 w 19348622"/>
                  <a:gd name="connsiteY1" fmla="*/ 341822 h 1534330"/>
                  <a:gd name="connsiteX2" fmla="*/ 19348622 w 19348622"/>
                  <a:gd name="connsiteY2" fmla="*/ 1364426 h 1534330"/>
                  <a:gd name="connsiteX3" fmla="*/ 197107 w 19348622"/>
                  <a:gd name="connsiteY3" fmla="*/ 1413853 h 1534330"/>
                  <a:gd name="connsiteX4" fmla="*/ 0 w 19348622"/>
                  <a:gd name="connsiteY4" fmla="*/ 144114 h 1534330"/>
                  <a:gd name="connsiteX0" fmla="*/ 0 w 19348622"/>
                  <a:gd name="connsiteY0" fmla="*/ 144114 h 1534330"/>
                  <a:gd name="connsiteX1" fmla="*/ 18138261 w 19348622"/>
                  <a:gd name="connsiteY1" fmla="*/ 341822 h 1534330"/>
                  <a:gd name="connsiteX2" fmla="*/ 19348622 w 19348622"/>
                  <a:gd name="connsiteY2" fmla="*/ 1364426 h 1534330"/>
                  <a:gd name="connsiteX3" fmla="*/ 122967 w 19348622"/>
                  <a:gd name="connsiteY3" fmla="*/ 1413853 h 1534330"/>
                  <a:gd name="connsiteX4" fmla="*/ 0 w 19348622"/>
                  <a:gd name="connsiteY4" fmla="*/ 144114 h 1534330"/>
                  <a:gd name="connsiteX0" fmla="*/ 0 w 19274482"/>
                  <a:gd name="connsiteY0" fmla="*/ 144114 h 1534330"/>
                  <a:gd name="connsiteX1" fmla="*/ 18064121 w 19274482"/>
                  <a:gd name="connsiteY1" fmla="*/ 341822 h 1534330"/>
                  <a:gd name="connsiteX2" fmla="*/ 19274482 w 19274482"/>
                  <a:gd name="connsiteY2" fmla="*/ 1364426 h 1534330"/>
                  <a:gd name="connsiteX3" fmla="*/ 48827 w 19274482"/>
                  <a:gd name="connsiteY3" fmla="*/ 1413853 h 1534330"/>
                  <a:gd name="connsiteX4" fmla="*/ 0 w 19274482"/>
                  <a:gd name="connsiteY4" fmla="*/ 144114 h 1534330"/>
                  <a:gd name="connsiteX0" fmla="*/ 0 w 19274482"/>
                  <a:gd name="connsiteY0" fmla="*/ 144114 h 1534330"/>
                  <a:gd name="connsiteX1" fmla="*/ 18064121 w 19274482"/>
                  <a:gd name="connsiteY1" fmla="*/ 341822 h 1534330"/>
                  <a:gd name="connsiteX2" fmla="*/ 19274482 w 19274482"/>
                  <a:gd name="connsiteY2" fmla="*/ 1364426 h 1534330"/>
                  <a:gd name="connsiteX3" fmla="*/ 48827 w 19274482"/>
                  <a:gd name="connsiteY3" fmla="*/ 1413853 h 1534330"/>
                  <a:gd name="connsiteX4" fmla="*/ 0 w 19274482"/>
                  <a:gd name="connsiteY4" fmla="*/ 144114 h 1534330"/>
                  <a:gd name="connsiteX0" fmla="*/ 30371 w 19230712"/>
                  <a:gd name="connsiteY0" fmla="*/ 146324 h 1511826"/>
                  <a:gd name="connsiteX1" fmla="*/ 18020351 w 19230712"/>
                  <a:gd name="connsiteY1" fmla="*/ 319318 h 1511826"/>
                  <a:gd name="connsiteX2" fmla="*/ 19230712 w 19230712"/>
                  <a:gd name="connsiteY2" fmla="*/ 1341922 h 1511826"/>
                  <a:gd name="connsiteX3" fmla="*/ 5057 w 19230712"/>
                  <a:gd name="connsiteY3" fmla="*/ 1391349 h 1511826"/>
                  <a:gd name="connsiteX4" fmla="*/ 30371 w 19230712"/>
                  <a:gd name="connsiteY4" fmla="*/ 146324 h 1511826"/>
                  <a:gd name="connsiteX0" fmla="*/ 30371 w 18365739"/>
                  <a:gd name="connsiteY0" fmla="*/ 146324 h 1391349"/>
                  <a:gd name="connsiteX1" fmla="*/ 18020351 w 18365739"/>
                  <a:gd name="connsiteY1" fmla="*/ 319318 h 1391349"/>
                  <a:gd name="connsiteX2" fmla="*/ 18365739 w 18365739"/>
                  <a:gd name="connsiteY2" fmla="*/ 971220 h 1391349"/>
                  <a:gd name="connsiteX3" fmla="*/ 5057 w 18365739"/>
                  <a:gd name="connsiteY3" fmla="*/ 1391349 h 1391349"/>
                  <a:gd name="connsiteX4" fmla="*/ 30371 w 18365739"/>
                  <a:gd name="connsiteY4" fmla="*/ 146324 h 1391349"/>
                  <a:gd name="connsiteX0" fmla="*/ 30371 w 18415167"/>
                  <a:gd name="connsiteY0" fmla="*/ 146324 h 1391349"/>
                  <a:gd name="connsiteX1" fmla="*/ 18020351 w 18415167"/>
                  <a:gd name="connsiteY1" fmla="*/ 319318 h 1391349"/>
                  <a:gd name="connsiteX2" fmla="*/ 18415167 w 18415167"/>
                  <a:gd name="connsiteY2" fmla="*/ 1070074 h 1391349"/>
                  <a:gd name="connsiteX3" fmla="*/ 5057 w 18415167"/>
                  <a:gd name="connsiteY3" fmla="*/ 1391349 h 1391349"/>
                  <a:gd name="connsiteX4" fmla="*/ 30371 w 18415167"/>
                  <a:gd name="connsiteY4" fmla="*/ 146324 h 1391349"/>
                  <a:gd name="connsiteX0" fmla="*/ 30371 w 18415768"/>
                  <a:gd name="connsiteY0" fmla="*/ 166897 h 1411922"/>
                  <a:gd name="connsiteX1" fmla="*/ 18415768 w 18415768"/>
                  <a:gd name="connsiteY1" fmla="*/ 142183 h 1411922"/>
                  <a:gd name="connsiteX2" fmla="*/ 18415167 w 18415768"/>
                  <a:gd name="connsiteY2" fmla="*/ 1090647 h 1411922"/>
                  <a:gd name="connsiteX3" fmla="*/ 5057 w 18415768"/>
                  <a:gd name="connsiteY3" fmla="*/ 1411922 h 1411922"/>
                  <a:gd name="connsiteX4" fmla="*/ 30371 w 18415768"/>
                  <a:gd name="connsiteY4" fmla="*/ 166897 h 1411922"/>
                  <a:gd name="connsiteX0" fmla="*/ 30371 w 18415167"/>
                  <a:gd name="connsiteY0" fmla="*/ 169904 h 1414929"/>
                  <a:gd name="connsiteX1" fmla="*/ 18341627 w 18415167"/>
                  <a:gd name="connsiteY1" fmla="*/ 120476 h 1414929"/>
                  <a:gd name="connsiteX2" fmla="*/ 18415167 w 18415167"/>
                  <a:gd name="connsiteY2" fmla="*/ 1093654 h 1414929"/>
                  <a:gd name="connsiteX3" fmla="*/ 5057 w 18415167"/>
                  <a:gd name="connsiteY3" fmla="*/ 1414929 h 1414929"/>
                  <a:gd name="connsiteX4" fmla="*/ 30371 w 18415167"/>
                  <a:gd name="connsiteY4" fmla="*/ 169904 h 1414929"/>
                  <a:gd name="connsiteX0" fmla="*/ 30371 w 18415167"/>
                  <a:gd name="connsiteY0" fmla="*/ 169904 h 1414929"/>
                  <a:gd name="connsiteX1" fmla="*/ 18341627 w 18415167"/>
                  <a:gd name="connsiteY1" fmla="*/ 120476 h 1414929"/>
                  <a:gd name="connsiteX2" fmla="*/ 18415167 w 18415167"/>
                  <a:gd name="connsiteY2" fmla="*/ 1093654 h 1414929"/>
                  <a:gd name="connsiteX3" fmla="*/ 5057 w 18415167"/>
                  <a:gd name="connsiteY3" fmla="*/ 1414929 h 1414929"/>
                  <a:gd name="connsiteX4" fmla="*/ 30371 w 18415167"/>
                  <a:gd name="connsiteY4" fmla="*/ 169904 h 1414929"/>
                  <a:gd name="connsiteX0" fmla="*/ 30371 w 18341627"/>
                  <a:gd name="connsiteY0" fmla="*/ 169904 h 1414929"/>
                  <a:gd name="connsiteX1" fmla="*/ 18341627 w 18341627"/>
                  <a:gd name="connsiteY1" fmla="*/ 120476 h 1414929"/>
                  <a:gd name="connsiteX2" fmla="*/ 18217459 w 18341627"/>
                  <a:gd name="connsiteY2" fmla="*/ 1044227 h 1414929"/>
                  <a:gd name="connsiteX3" fmla="*/ 5057 w 18341627"/>
                  <a:gd name="connsiteY3" fmla="*/ 1414929 h 1414929"/>
                  <a:gd name="connsiteX4" fmla="*/ 30371 w 18341627"/>
                  <a:gd name="connsiteY4" fmla="*/ 169904 h 1414929"/>
                  <a:gd name="connsiteX0" fmla="*/ 30371 w 18341627"/>
                  <a:gd name="connsiteY0" fmla="*/ 169904 h 1414929"/>
                  <a:gd name="connsiteX1" fmla="*/ 18341627 w 18341627"/>
                  <a:gd name="connsiteY1" fmla="*/ 120476 h 1414929"/>
                  <a:gd name="connsiteX2" fmla="*/ 18316314 w 18341627"/>
                  <a:gd name="connsiteY2" fmla="*/ 970086 h 1414929"/>
                  <a:gd name="connsiteX3" fmla="*/ 5057 w 18341627"/>
                  <a:gd name="connsiteY3" fmla="*/ 1414929 h 1414929"/>
                  <a:gd name="connsiteX4" fmla="*/ 30371 w 18341627"/>
                  <a:gd name="connsiteY4" fmla="*/ 169904 h 1414929"/>
                  <a:gd name="connsiteX0" fmla="*/ 30371 w 18341627"/>
                  <a:gd name="connsiteY0" fmla="*/ 169904 h 1146361"/>
                  <a:gd name="connsiteX1" fmla="*/ 18341627 w 18341627"/>
                  <a:gd name="connsiteY1" fmla="*/ 120476 h 1146361"/>
                  <a:gd name="connsiteX2" fmla="*/ 18316314 w 18341627"/>
                  <a:gd name="connsiteY2" fmla="*/ 970086 h 1146361"/>
                  <a:gd name="connsiteX3" fmla="*/ 5057 w 18341627"/>
                  <a:gd name="connsiteY3" fmla="*/ 1068940 h 1146361"/>
                  <a:gd name="connsiteX4" fmla="*/ 30371 w 18341627"/>
                  <a:gd name="connsiteY4" fmla="*/ 169904 h 1146361"/>
                  <a:gd name="connsiteX0" fmla="*/ 127271 w 18438527"/>
                  <a:gd name="connsiteY0" fmla="*/ 169904 h 1109983"/>
                  <a:gd name="connsiteX1" fmla="*/ 18438527 w 18438527"/>
                  <a:gd name="connsiteY1" fmla="*/ 120476 h 1109983"/>
                  <a:gd name="connsiteX2" fmla="*/ 18413214 w 18438527"/>
                  <a:gd name="connsiteY2" fmla="*/ 970086 h 1109983"/>
                  <a:gd name="connsiteX3" fmla="*/ 3103 w 18438527"/>
                  <a:gd name="connsiteY3" fmla="*/ 722951 h 1109983"/>
                  <a:gd name="connsiteX4" fmla="*/ 127271 w 18438527"/>
                  <a:gd name="connsiteY4" fmla="*/ 169904 h 1109983"/>
                  <a:gd name="connsiteX0" fmla="*/ 0 w 18311256"/>
                  <a:gd name="connsiteY0" fmla="*/ 169904 h 1112059"/>
                  <a:gd name="connsiteX1" fmla="*/ 18311256 w 18311256"/>
                  <a:gd name="connsiteY1" fmla="*/ 120476 h 1112059"/>
                  <a:gd name="connsiteX2" fmla="*/ 18285943 w 18311256"/>
                  <a:gd name="connsiteY2" fmla="*/ 970086 h 1112059"/>
                  <a:gd name="connsiteX3" fmla="*/ 48827 w 18311256"/>
                  <a:gd name="connsiteY3" fmla="*/ 747664 h 1112059"/>
                  <a:gd name="connsiteX4" fmla="*/ 0 w 18311256"/>
                  <a:gd name="connsiteY4" fmla="*/ 169904 h 1112059"/>
                  <a:gd name="connsiteX0" fmla="*/ 30370 w 18341626"/>
                  <a:gd name="connsiteY0" fmla="*/ 169904 h 1112059"/>
                  <a:gd name="connsiteX1" fmla="*/ 18341626 w 18341626"/>
                  <a:gd name="connsiteY1" fmla="*/ 120476 h 1112059"/>
                  <a:gd name="connsiteX2" fmla="*/ 18316313 w 18341626"/>
                  <a:gd name="connsiteY2" fmla="*/ 970086 h 1112059"/>
                  <a:gd name="connsiteX3" fmla="*/ 5056 w 18341626"/>
                  <a:gd name="connsiteY3" fmla="*/ 747664 h 1112059"/>
                  <a:gd name="connsiteX4" fmla="*/ 30370 w 18341626"/>
                  <a:gd name="connsiteY4" fmla="*/ 169904 h 1112059"/>
                  <a:gd name="connsiteX0" fmla="*/ 30370 w 18365739"/>
                  <a:gd name="connsiteY0" fmla="*/ 169904 h 1112059"/>
                  <a:gd name="connsiteX1" fmla="*/ 18341626 w 18365739"/>
                  <a:gd name="connsiteY1" fmla="*/ 120476 h 1112059"/>
                  <a:gd name="connsiteX2" fmla="*/ 18365739 w 18365739"/>
                  <a:gd name="connsiteY2" fmla="*/ 970086 h 1112059"/>
                  <a:gd name="connsiteX3" fmla="*/ 5056 w 18365739"/>
                  <a:gd name="connsiteY3" fmla="*/ 747664 h 1112059"/>
                  <a:gd name="connsiteX4" fmla="*/ 30370 w 18365739"/>
                  <a:gd name="connsiteY4" fmla="*/ 169904 h 1112059"/>
                  <a:gd name="connsiteX0" fmla="*/ 30370 w 18365739"/>
                  <a:gd name="connsiteY0" fmla="*/ 169904 h 1112059"/>
                  <a:gd name="connsiteX1" fmla="*/ 18341626 w 18365739"/>
                  <a:gd name="connsiteY1" fmla="*/ 120476 h 1112059"/>
                  <a:gd name="connsiteX2" fmla="*/ 18365739 w 18365739"/>
                  <a:gd name="connsiteY2" fmla="*/ 970086 h 1112059"/>
                  <a:gd name="connsiteX3" fmla="*/ 5056 w 18365739"/>
                  <a:gd name="connsiteY3" fmla="*/ 747664 h 1112059"/>
                  <a:gd name="connsiteX4" fmla="*/ 30370 w 18365739"/>
                  <a:gd name="connsiteY4" fmla="*/ 169904 h 1112059"/>
                  <a:gd name="connsiteX0" fmla="*/ 30370 w 18415767"/>
                  <a:gd name="connsiteY0" fmla="*/ 169904 h 1112059"/>
                  <a:gd name="connsiteX1" fmla="*/ 18415767 w 18415767"/>
                  <a:gd name="connsiteY1" fmla="*/ 120476 h 1112059"/>
                  <a:gd name="connsiteX2" fmla="*/ 18365739 w 18415767"/>
                  <a:gd name="connsiteY2" fmla="*/ 970086 h 1112059"/>
                  <a:gd name="connsiteX3" fmla="*/ 5056 w 18415767"/>
                  <a:gd name="connsiteY3" fmla="*/ 747664 h 1112059"/>
                  <a:gd name="connsiteX4" fmla="*/ 30370 w 18415767"/>
                  <a:gd name="connsiteY4" fmla="*/ 169904 h 1112059"/>
                  <a:gd name="connsiteX0" fmla="*/ 30370 w 18365739"/>
                  <a:gd name="connsiteY0" fmla="*/ 173028 h 1115183"/>
                  <a:gd name="connsiteX1" fmla="*/ 18341627 w 18365739"/>
                  <a:gd name="connsiteY1" fmla="*/ 98887 h 1115183"/>
                  <a:gd name="connsiteX2" fmla="*/ 18365739 w 18365739"/>
                  <a:gd name="connsiteY2" fmla="*/ 973210 h 1115183"/>
                  <a:gd name="connsiteX3" fmla="*/ 5056 w 18365739"/>
                  <a:gd name="connsiteY3" fmla="*/ 750788 h 1115183"/>
                  <a:gd name="connsiteX4" fmla="*/ 30370 w 18365739"/>
                  <a:gd name="connsiteY4" fmla="*/ 173028 h 1115183"/>
                  <a:gd name="connsiteX0" fmla="*/ 30370 w 18365739"/>
                  <a:gd name="connsiteY0" fmla="*/ 173028 h 1115183"/>
                  <a:gd name="connsiteX1" fmla="*/ 18341627 w 18365739"/>
                  <a:gd name="connsiteY1" fmla="*/ 98887 h 1115183"/>
                  <a:gd name="connsiteX2" fmla="*/ 18365739 w 18365739"/>
                  <a:gd name="connsiteY2" fmla="*/ 973210 h 1115183"/>
                  <a:gd name="connsiteX3" fmla="*/ 5056 w 18365739"/>
                  <a:gd name="connsiteY3" fmla="*/ 750788 h 1115183"/>
                  <a:gd name="connsiteX4" fmla="*/ 30370 w 18365739"/>
                  <a:gd name="connsiteY4" fmla="*/ 173028 h 1115183"/>
                  <a:gd name="connsiteX0" fmla="*/ 30370 w 18341627"/>
                  <a:gd name="connsiteY0" fmla="*/ 173028 h 1115183"/>
                  <a:gd name="connsiteX1" fmla="*/ 18341627 w 18341627"/>
                  <a:gd name="connsiteY1" fmla="*/ 98887 h 1115183"/>
                  <a:gd name="connsiteX2" fmla="*/ 18316313 w 18341627"/>
                  <a:gd name="connsiteY2" fmla="*/ 973210 h 1115183"/>
                  <a:gd name="connsiteX3" fmla="*/ 5056 w 18341627"/>
                  <a:gd name="connsiteY3" fmla="*/ 750788 h 1115183"/>
                  <a:gd name="connsiteX4" fmla="*/ 30370 w 18341627"/>
                  <a:gd name="connsiteY4" fmla="*/ 173028 h 1115183"/>
                  <a:gd name="connsiteX0" fmla="*/ 30370 w 18356376"/>
                  <a:gd name="connsiteY0" fmla="*/ 174950 h 1117105"/>
                  <a:gd name="connsiteX1" fmla="*/ 18356376 w 18356376"/>
                  <a:gd name="connsiteY1" fmla="*/ 86060 h 1117105"/>
                  <a:gd name="connsiteX2" fmla="*/ 18316313 w 18356376"/>
                  <a:gd name="connsiteY2" fmla="*/ 975132 h 1117105"/>
                  <a:gd name="connsiteX3" fmla="*/ 5056 w 18356376"/>
                  <a:gd name="connsiteY3" fmla="*/ 752710 h 1117105"/>
                  <a:gd name="connsiteX4" fmla="*/ 30370 w 18356376"/>
                  <a:gd name="connsiteY4" fmla="*/ 174950 h 1117105"/>
                  <a:gd name="connsiteX0" fmla="*/ 30370 w 18316313"/>
                  <a:gd name="connsiteY0" fmla="*/ 174950 h 1117105"/>
                  <a:gd name="connsiteX1" fmla="*/ 18312131 w 18316313"/>
                  <a:gd name="connsiteY1" fmla="*/ 86060 h 1117105"/>
                  <a:gd name="connsiteX2" fmla="*/ 18316313 w 18316313"/>
                  <a:gd name="connsiteY2" fmla="*/ 975132 h 1117105"/>
                  <a:gd name="connsiteX3" fmla="*/ 5056 w 18316313"/>
                  <a:gd name="connsiteY3" fmla="*/ 752710 h 1117105"/>
                  <a:gd name="connsiteX4" fmla="*/ 30370 w 18316313"/>
                  <a:gd name="connsiteY4" fmla="*/ 174950 h 1117105"/>
                  <a:gd name="connsiteX0" fmla="*/ 30370 w 18312131"/>
                  <a:gd name="connsiteY0" fmla="*/ 174950 h 1130607"/>
                  <a:gd name="connsiteX1" fmla="*/ 18312131 w 18312131"/>
                  <a:gd name="connsiteY1" fmla="*/ 86060 h 1130607"/>
                  <a:gd name="connsiteX2" fmla="*/ 18272067 w 18312131"/>
                  <a:gd name="connsiteY2" fmla="*/ 989880 h 1130607"/>
                  <a:gd name="connsiteX3" fmla="*/ 5056 w 18312131"/>
                  <a:gd name="connsiteY3" fmla="*/ 752710 h 1130607"/>
                  <a:gd name="connsiteX4" fmla="*/ 30370 w 18312131"/>
                  <a:gd name="connsiteY4" fmla="*/ 174950 h 1130607"/>
                  <a:gd name="connsiteX0" fmla="*/ 30370 w 18312131"/>
                  <a:gd name="connsiteY0" fmla="*/ 174950 h 1130607"/>
                  <a:gd name="connsiteX1" fmla="*/ 18312131 w 18312131"/>
                  <a:gd name="connsiteY1" fmla="*/ 86060 h 1130607"/>
                  <a:gd name="connsiteX2" fmla="*/ 18272067 w 18312131"/>
                  <a:gd name="connsiteY2" fmla="*/ 989880 h 1130607"/>
                  <a:gd name="connsiteX3" fmla="*/ 5056 w 18312131"/>
                  <a:gd name="connsiteY3" fmla="*/ 752710 h 1130607"/>
                  <a:gd name="connsiteX4" fmla="*/ 30370 w 18312131"/>
                  <a:gd name="connsiteY4" fmla="*/ 174950 h 1130607"/>
                  <a:gd name="connsiteX0" fmla="*/ 30370 w 18330585"/>
                  <a:gd name="connsiteY0" fmla="*/ 174950 h 1130607"/>
                  <a:gd name="connsiteX1" fmla="*/ 18312131 w 18330585"/>
                  <a:gd name="connsiteY1" fmla="*/ 86060 h 1130607"/>
                  <a:gd name="connsiteX2" fmla="*/ 18316313 w 18330585"/>
                  <a:gd name="connsiteY2" fmla="*/ 989880 h 1130607"/>
                  <a:gd name="connsiteX3" fmla="*/ 5056 w 18330585"/>
                  <a:gd name="connsiteY3" fmla="*/ 752710 h 1130607"/>
                  <a:gd name="connsiteX4" fmla="*/ 30370 w 18330585"/>
                  <a:gd name="connsiteY4" fmla="*/ 174950 h 1130607"/>
                  <a:gd name="connsiteX0" fmla="*/ 30370 w 18312131"/>
                  <a:gd name="connsiteY0" fmla="*/ 174950 h 1130607"/>
                  <a:gd name="connsiteX1" fmla="*/ 18312131 w 18312131"/>
                  <a:gd name="connsiteY1" fmla="*/ 86060 h 1130607"/>
                  <a:gd name="connsiteX2" fmla="*/ 18272067 w 18312131"/>
                  <a:gd name="connsiteY2" fmla="*/ 989880 h 1130607"/>
                  <a:gd name="connsiteX3" fmla="*/ 5056 w 18312131"/>
                  <a:gd name="connsiteY3" fmla="*/ 752710 h 1130607"/>
                  <a:gd name="connsiteX4" fmla="*/ 30370 w 18312131"/>
                  <a:gd name="connsiteY4" fmla="*/ 174950 h 1130607"/>
                  <a:gd name="connsiteX0" fmla="*/ 30370 w 18330585"/>
                  <a:gd name="connsiteY0" fmla="*/ 174950 h 1130607"/>
                  <a:gd name="connsiteX1" fmla="*/ 18312131 w 18330585"/>
                  <a:gd name="connsiteY1" fmla="*/ 86060 h 1130607"/>
                  <a:gd name="connsiteX2" fmla="*/ 18316313 w 18330585"/>
                  <a:gd name="connsiteY2" fmla="*/ 989880 h 1130607"/>
                  <a:gd name="connsiteX3" fmla="*/ 5056 w 18330585"/>
                  <a:gd name="connsiteY3" fmla="*/ 752710 h 1130607"/>
                  <a:gd name="connsiteX4" fmla="*/ 30370 w 18330585"/>
                  <a:gd name="connsiteY4" fmla="*/ 174950 h 1130607"/>
                  <a:gd name="connsiteX0" fmla="*/ 30370 w 18316313"/>
                  <a:gd name="connsiteY0" fmla="*/ 174950 h 1130607"/>
                  <a:gd name="connsiteX1" fmla="*/ 18312131 w 18316313"/>
                  <a:gd name="connsiteY1" fmla="*/ 86060 h 1130607"/>
                  <a:gd name="connsiteX2" fmla="*/ 18316313 w 18316313"/>
                  <a:gd name="connsiteY2" fmla="*/ 989880 h 1130607"/>
                  <a:gd name="connsiteX3" fmla="*/ 5056 w 18316313"/>
                  <a:gd name="connsiteY3" fmla="*/ 752710 h 1130607"/>
                  <a:gd name="connsiteX4" fmla="*/ 30370 w 18316313"/>
                  <a:gd name="connsiteY4" fmla="*/ 174950 h 1130607"/>
                  <a:gd name="connsiteX0" fmla="*/ 30370 w 18316313"/>
                  <a:gd name="connsiteY0" fmla="*/ 174950 h 1130607"/>
                  <a:gd name="connsiteX1" fmla="*/ 18267886 w 18316313"/>
                  <a:gd name="connsiteY1" fmla="*/ 86060 h 1130607"/>
                  <a:gd name="connsiteX2" fmla="*/ 18316313 w 18316313"/>
                  <a:gd name="connsiteY2" fmla="*/ 989880 h 1130607"/>
                  <a:gd name="connsiteX3" fmla="*/ 5056 w 18316313"/>
                  <a:gd name="connsiteY3" fmla="*/ 752710 h 1130607"/>
                  <a:gd name="connsiteX4" fmla="*/ 30370 w 18316313"/>
                  <a:gd name="connsiteY4" fmla="*/ 174950 h 1130607"/>
                  <a:gd name="connsiteX0" fmla="*/ 30370 w 18301563"/>
                  <a:gd name="connsiteY0" fmla="*/ 174950 h 1157677"/>
                  <a:gd name="connsiteX1" fmla="*/ 18267886 w 18301563"/>
                  <a:gd name="connsiteY1" fmla="*/ 86060 h 1157677"/>
                  <a:gd name="connsiteX2" fmla="*/ 18301563 w 18301563"/>
                  <a:gd name="connsiteY2" fmla="*/ 1019377 h 1157677"/>
                  <a:gd name="connsiteX3" fmla="*/ 5056 w 18301563"/>
                  <a:gd name="connsiteY3" fmla="*/ 752710 h 1157677"/>
                  <a:gd name="connsiteX4" fmla="*/ 30370 w 18301563"/>
                  <a:gd name="connsiteY4" fmla="*/ 174950 h 1157677"/>
                  <a:gd name="connsiteX0" fmla="*/ 30370 w 18267886"/>
                  <a:gd name="connsiteY0" fmla="*/ 174950 h 1184832"/>
                  <a:gd name="connsiteX1" fmla="*/ 18267886 w 18267886"/>
                  <a:gd name="connsiteY1" fmla="*/ 86060 h 1184832"/>
                  <a:gd name="connsiteX2" fmla="*/ 18257319 w 18267886"/>
                  <a:gd name="connsiteY2" fmla="*/ 1048874 h 1184832"/>
                  <a:gd name="connsiteX3" fmla="*/ 5056 w 18267886"/>
                  <a:gd name="connsiteY3" fmla="*/ 752710 h 1184832"/>
                  <a:gd name="connsiteX4" fmla="*/ 30370 w 18267886"/>
                  <a:gd name="connsiteY4" fmla="*/ 174950 h 1184832"/>
                  <a:gd name="connsiteX0" fmla="*/ 30370 w 18269935"/>
                  <a:gd name="connsiteY0" fmla="*/ 174950 h 1184832"/>
                  <a:gd name="connsiteX1" fmla="*/ 18267886 w 18269935"/>
                  <a:gd name="connsiteY1" fmla="*/ 86060 h 1184832"/>
                  <a:gd name="connsiteX2" fmla="*/ 18257319 w 18269935"/>
                  <a:gd name="connsiteY2" fmla="*/ 1048874 h 1184832"/>
                  <a:gd name="connsiteX3" fmla="*/ 5056 w 18269935"/>
                  <a:gd name="connsiteY3" fmla="*/ 752710 h 1184832"/>
                  <a:gd name="connsiteX4" fmla="*/ 30370 w 18269935"/>
                  <a:gd name="connsiteY4" fmla="*/ 174950 h 1184832"/>
                  <a:gd name="connsiteX0" fmla="*/ 30370 w 18292407"/>
                  <a:gd name="connsiteY0" fmla="*/ 174950 h 1212067"/>
                  <a:gd name="connsiteX1" fmla="*/ 18267886 w 18292407"/>
                  <a:gd name="connsiteY1" fmla="*/ 86060 h 1212067"/>
                  <a:gd name="connsiteX2" fmla="*/ 18286816 w 18292407"/>
                  <a:gd name="connsiteY2" fmla="*/ 1078371 h 1212067"/>
                  <a:gd name="connsiteX3" fmla="*/ 5056 w 18292407"/>
                  <a:gd name="connsiteY3" fmla="*/ 752710 h 1212067"/>
                  <a:gd name="connsiteX4" fmla="*/ 30370 w 18292407"/>
                  <a:gd name="connsiteY4" fmla="*/ 174950 h 1212067"/>
                  <a:gd name="connsiteX0" fmla="*/ 30370 w 18287495"/>
                  <a:gd name="connsiteY0" fmla="*/ 174950 h 1212067"/>
                  <a:gd name="connsiteX1" fmla="*/ 18267886 w 18287495"/>
                  <a:gd name="connsiteY1" fmla="*/ 86060 h 1212067"/>
                  <a:gd name="connsiteX2" fmla="*/ 18286816 w 18287495"/>
                  <a:gd name="connsiteY2" fmla="*/ 1078371 h 1212067"/>
                  <a:gd name="connsiteX3" fmla="*/ 5056 w 18287495"/>
                  <a:gd name="connsiteY3" fmla="*/ 752710 h 1212067"/>
                  <a:gd name="connsiteX4" fmla="*/ 30370 w 18287495"/>
                  <a:gd name="connsiteY4" fmla="*/ 174950 h 1212067"/>
                  <a:gd name="connsiteX0" fmla="*/ 46239 w 18303364"/>
                  <a:gd name="connsiteY0" fmla="*/ 174950 h 1212067"/>
                  <a:gd name="connsiteX1" fmla="*/ 18283755 w 18303364"/>
                  <a:gd name="connsiteY1" fmla="*/ 86060 h 1212067"/>
                  <a:gd name="connsiteX2" fmla="*/ 18302685 w 18303364"/>
                  <a:gd name="connsiteY2" fmla="*/ 1078371 h 1212067"/>
                  <a:gd name="connsiteX3" fmla="*/ 4576 w 18303364"/>
                  <a:gd name="connsiteY3" fmla="*/ 752710 h 1212067"/>
                  <a:gd name="connsiteX4" fmla="*/ 46239 w 18303364"/>
                  <a:gd name="connsiteY4" fmla="*/ 174950 h 1212067"/>
                  <a:gd name="connsiteX0" fmla="*/ 46239 w 18283755"/>
                  <a:gd name="connsiteY0" fmla="*/ 174950 h 1174809"/>
                  <a:gd name="connsiteX1" fmla="*/ 18283755 w 18283755"/>
                  <a:gd name="connsiteY1" fmla="*/ 86060 h 1174809"/>
                  <a:gd name="connsiteX2" fmla="*/ 18270000 w 18283755"/>
                  <a:gd name="connsiteY2" fmla="*/ 1037997 h 1174809"/>
                  <a:gd name="connsiteX3" fmla="*/ 4576 w 18283755"/>
                  <a:gd name="connsiteY3" fmla="*/ 752710 h 1174809"/>
                  <a:gd name="connsiteX4" fmla="*/ 46239 w 18283755"/>
                  <a:gd name="connsiteY4" fmla="*/ 174950 h 1174809"/>
                  <a:gd name="connsiteX0" fmla="*/ 46239 w 18288015"/>
                  <a:gd name="connsiteY0" fmla="*/ 174950 h 1193418"/>
                  <a:gd name="connsiteX1" fmla="*/ 18283755 w 18288015"/>
                  <a:gd name="connsiteY1" fmla="*/ 86060 h 1193418"/>
                  <a:gd name="connsiteX2" fmla="*/ 18286342 w 18288015"/>
                  <a:gd name="connsiteY2" fmla="*/ 1058183 h 1193418"/>
                  <a:gd name="connsiteX3" fmla="*/ 4576 w 18288015"/>
                  <a:gd name="connsiteY3" fmla="*/ 752710 h 1193418"/>
                  <a:gd name="connsiteX4" fmla="*/ 46239 w 18288015"/>
                  <a:gd name="connsiteY4" fmla="*/ 174950 h 1193418"/>
                  <a:gd name="connsiteX0" fmla="*/ 46239 w 18288015"/>
                  <a:gd name="connsiteY0" fmla="*/ 174950 h 1174809"/>
                  <a:gd name="connsiteX1" fmla="*/ 18283755 w 18288015"/>
                  <a:gd name="connsiteY1" fmla="*/ 86060 h 1174809"/>
                  <a:gd name="connsiteX2" fmla="*/ 18286342 w 18288015"/>
                  <a:gd name="connsiteY2" fmla="*/ 1037997 h 1174809"/>
                  <a:gd name="connsiteX3" fmla="*/ 4576 w 18288015"/>
                  <a:gd name="connsiteY3" fmla="*/ 752710 h 1174809"/>
                  <a:gd name="connsiteX4" fmla="*/ 46239 w 18288015"/>
                  <a:gd name="connsiteY4" fmla="*/ 174950 h 1174809"/>
                  <a:gd name="connsiteX0" fmla="*/ 46239 w 18335679"/>
                  <a:gd name="connsiteY0" fmla="*/ 174950 h 1174810"/>
                  <a:gd name="connsiteX1" fmla="*/ 18283755 w 18335679"/>
                  <a:gd name="connsiteY1" fmla="*/ 86060 h 1174810"/>
                  <a:gd name="connsiteX2" fmla="*/ 18335369 w 18335679"/>
                  <a:gd name="connsiteY2" fmla="*/ 1037998 h 1174810"/>
                  <a:gd name="connsiteX3" fmla="*/ 4576 w 18335679"/>
                  <a:gd name="connsiteY3" fmla="*/ 752710 h 1174810"/>
                  <a:gd name="connsiteX4" fmla="*/ 46239 w 18335679"/>
                  <a:gd name="connsiteY4" fmla="*/ 174950 h 1174810"/>
                  <a:gd name="connsiteX0" fmla="*/ 46239 w 18296494"/>
                  <a:gd name="connsiteY0" fmla="*/ 174950 h 1174811"/>
                  <a:gd name="connsiteX1" fmla="*/ 18283755 w 18296494"/>
                  <a:gd name="connsiteY1" fmla="*/ 86060 h 1174811"/>
                  <a:gd name="connsiteX2" fmla="*/ 18295578 w 18296494"/>
                  <a:gd name="connsiteY2" fmla="*/ 1037999 h 1174811"/>
                  <a:gd name="connsiteX3" fmla="*/ 4576 w 18296494"/>
                  <a:gd name="connsiteY3" fmla="*/ 752710 h 1174811"/>
                  <a:gd name="connsiteX4" fmla="*/ 46239 w 18296494"/>
                  <a:gd name="connsiteY4" fmla="*/ 174950 h 1174811"/>
                  <a:gd name="connsiteX0" fmla="*/ 46239 w 18283755"/>
                  <a:gd name="connsiteY0" fmla="*/ 174950 h 1174811"/>
                  <a:gd name="connsiteX1" fmla="*/ 18283755 w 18283755"/>
                  <a:gd name="connsiteY1" fmla="*/ 86060 h 1174811"/>
                  <a:gd name="connsiteX2" fmla="*/ 18251306 w 18283755"/>
                  <a:gd name="connsiteY2" fmla="*/ 1037999 h 1174811"/>
                  <a:gd name="connsiteX3" fmla="*/ 4576 w 18283755"/>
                  <a:gd name="connsiteY3" fmla="*/ 752710 h 1174811"/>
                  <a:gd name="connsiteX4" fmla="*/ 46239 w 18283755"/>
                  <a:gd name="connsiteY4" fmla="*/ 174950 h 1174811"/>
                  <a:gd name="connsiteX0" fmla="*/ 46239 w 18286436"/>
                  <a:gd name="connsiteY0" fmla="*/ 174950 h 1174811"/>
                  <a:gd name="connsiteX1" fmla="*/ 18283755 w 18286436"/>
                  <a:gd name="connsiteY1" fmla="*/ 86060 h 1174811"/>
                  <a:gd name="connsiteX2" fmla="*/ 18251306 w 18286436"/>
                  <a:gd name="connsiteY2" fmla="*/ 1037999 h 1174811"/>
                  <a:gd name="connsiteX3" fmla="*/ 4576 w 18286436"/>
                  <a:gd name="connsiteY3" fmla="*/ 752710 h 1174811"/>
                  <a:gd name="connsiteX4" fmla="*/ 46239 w 18286436"/>
                  <a:gd name="connsiteY4" fmla="*/ 174950 h 1174811"/>
                  <a:gd name="connsiteX0" fmla="*/ 46239 w 18293652"/>
                  <a:gd name="connsiteY0" fmla="*/ 174950 h 1194506"/>
                  <a:gd name="connsiteX1" fmla="*/ 18283755 w 18293652"/>
                  <a:gd name="connsiteY1" fmla="*/ 86060 h 1194506"/>
                  <a:gd name="connsiteX2" fmla="*/ 18266064 w 18293652"/>
                  <a:gd name="connsiteY2" fmla="*/ 1059361 h 1194506"/>
                  <a:gd name="connsiteX3" fmla="*/ 4576 w 18293652"/>
                  <a:gd name="connsiteY3" fmla="*/ 752710 h 1194506"/>
                  <a:gd name="connsiteX4" fmla="*/ 46239 w 18293652"/>
                  <a:gd name="connsiteY4" fmla="*/ 174950 h 1194506"/>
                  <a:gd name="connsiteX0" fmla="*/ 46239 w 18326941"/>
                  <a:gd name="connsiteY0" fmla="*/ 174950 h 1155160"/>
                  <a:gd name="connsiteX1" fmla="*/ 18283755 w 18326941"/>
                  <a:gd name="connsiteY1" fmla="*/ 86060 h 1155160"/>
                  <a:gd name="connsiteX2" fmla="*/ 18310335 w 18326941"/>
                  <a:gd name="connsiteY2" fmla="*/ 1016638 h 1155160"/>
                  <a:gd name="connsiteX3" fmla="*/ 4576 w 18326941"/>
                  <a:gd name="connsiteY3" fmla="*/ 752710 h 1155160"/>
                  <a:gd name="connsiteX4" fmla="*/ 46239 w 18326941"/>
                  <a:gd name="connsiteY4" fmla="*/ 174950 h 1155160"/>
                  <a:gd name="connsiteX0" fmla="*/ 46239 w 18310335"/>
                  <a:gd name="connsiteY0" fmla="*/ 174950 h 1155160"/>
                  <a:gd name="connsiteX1" fmla="*/ 18283755 w 18310335"/>
                  <a:gd name="connsiteY1" fmla="*/ 86060 h 1155160"/>
                  <a:gd name="connsiteX2" fmla="*/ 18310335 w 18310335"/>
                  <a:gd name="connsiteY2" fmla="*/ 1016638 h 1155160"/>
                  <a:gd name="connsiteX3" fmla="*/ 4576 w 18310335"/>
                  <a:gd name="connsiteY3" fmla="*/ 752710 h 1155160"/>
                  <a:gd name="connsiteX4" fmla="*/ 46239 w 18310335"/>
                  <a:gd name="connsiteY4" fmla="*/ 174950 h 1155160"/>
                  <a:gd name="connsiteX0" fmla="*/ 46239 w 18283755"/>
                  <a:gd name="connsiteY0" fmla="*/ 174950 h 1155159"/>
                  <a:gd name="connsiteX1" fmla="*/ 18283755 w 18283755"/>
                  <a:gd name="connsiteY1" fmla="*/ 86060 h 1155159"/>
                  <a:gd name="connsiteX2" fmla="*/ 18280821 w 18283755"/>
                  <a:gd name="connsiteY2" fmla="*/ 1016637 h 1155159"/>
                  <a:gd name="connsiteX3" fmla="*/ 4576 w 18283755"/>
                  <a:gd name="connsiteY3" fmla="*/ 752710 h 1155159"/>
                  <a:gd name="connsiteX4" fmla="*/ 46239 w 18283755"/>
                  <a:gd name="connsiteY4" fmla="*/ 174950 h 1155159"/>
                  <a:gd name="connsiteX0" fmla="*/ 46239 w 18284093"/>
                  <a:gd name="connsiteY0" fmla="*/ 174950 h 1155159"/>
                  <a:gd name="connsiteX1" fmla="*/ 18283755 w 18284093"/>
                  <a:gd name="connsiteY1" fmla="*/ 86060 h 1155159"/>
                  <a:gd name="connsiteX2" fmla="*/ 18280821 w 18284093"/>
                  <a:gd name="connsiteY2" fmla="*/ 1016637 h 1155159"/>
                  <a:gd name="connsiteX3" fmla="*/ 4576 w 18284093"/>
                  <a:gd name="connsiteY3" fmla="*/ 752710 h 1155159"/>
                  <a:gd name="connsiteX4" fmla="*/ 46239 w 18284093"/>
                  <a:gd name="connsiteY4" fmla="*/ 174950 h 1155159"/>
                  <a:gd name="connsiteX0" fmla="*/ 46239 w 18281019"/>
                  <a:gd name="connsiteY0" fmla="*/ 172181 h 1152390"/>
                  <a:gd name="connsiteX1" fmla="*/ 18195213 w 18281019"/>
                  <a:gd name="connsiteY1" fmla="*/ 104653 h 1152390"/>
                  <a:gd name="connsiteX2" fmla="*/ 18280821 w 18281019"/>
                  <a:gd name="connsiteY2" fmla="*/ 1013868 h 1152390"/>
                  <a:gd name="connsiteX3" fmla="*/ 4576 w 18281019"/>
                  <a:gd name="connsiteY3" fmla="*/ 749941 h 1152390"/>
                  <a:gd name="connsiteX4" fmla="*/ 46239 w 18281019"/>
                  <a:gd name="connsiteY4" fmla="*/ 172181 h 1152390"/>
                  <a:gd name="connsiteX0" fmla="*/ 46239 w 18282352"/>
                  <a:gd name="connsiteY0" fmla="*/ 172181 h 1152390"/>
                  <a:gd name="connsiteX1" fmla="*/ 18195213 w 18282352"/>
                  <a:gd name="connsiteY1" fmla="*/ 104653 h 1152390"/>
                  <a:gd name="connsiteX2" fmla="*/ 18280821 w 18282352"/>
                  <a:gd name="connsiteY2" fmla="*/ 1013868 h 1152390"/>
                  <a:gd name="connsiteX3" fmla="*/ 4576 w 18282352"/>
                  <a:gd name="connsiteY3" fmla="*/ 749941 h 1152390"/>
                  <a:gd name="connsiteX4" fmla="*/ 46239 w 18282352"/>
                  <a:gd name="connsiteY4" fmla="*/ 172181 h 1152390"/>
                  <a:gd name="connsiteX0" fmla="*/ 46239 w 18281017"/>
                  <a:gd name="connsiteY0" fmla="*/ 177817 h 1158026"/>
                  <a:gd name="connsiteX1" fmla="*/ 18106669 w 18281017"/>
                  <a:gd name="connsiteY1" fmla="*/ 67565 h 1158026"/>
                  <a:gd name="connsiteX2" fmla="*/ 18280821 w 18281017"/>
                  <a:gd name="connsiteY2" fmla="*/ 1019504 h 1158026"/>
                  <a:gd name="connsiteX3" fmla="*/ 4576 w 18281017"/>
                  <a:gd name="connsiteY3" fmla="*/ 755577 h 1158026"/>
                  <a:gd name="connsiteX4" fmla="*/ 46239 w 18281017"/>
                  <a:gd name="connsiteY4" fmla="*/ 177817 h 1158026"/>
                  <a:gd name="connsiteX0" fmla="*/ 46239 w 18283027"/>
                  <a:gd name="connsiteY0" fmla="*/ 177817 h 1158026"/>
                  <a:gd name="connsiteX1" fmla="*/ 18106669 w 18283027"/>
                  <a:gd name="connsiteY1" fmla="*/ 67565 h 1158026"/>
                  <a:gd name="connsiteX2" fmla="*/ 18280821 w 18283027"/>
                  <a:gd name="connsiteY2" fmla="*/ 1019504 h 1158026"/>
                  <a:gd name="connsiteX3" fmla="*/ 4576 w 18283027"/>
                  <a:gd name="connsiteY3" fmla="*/ 755577 h 1158026"/>
                  <a:gd name="connsiteX4" fmla="*/ 46239 w 18283027"/>
                  <a:gd name="connsiteY4" fmla="*/ 177817 h 1158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83027" h="1158026">
                    <a:moveTo>
                      <a:pt x="46239" y="177817"/>
                    </a:moveTo>
                    <a:cubicBezTo>
                      <a:pt x="6627785" y="-390296"/>
                      <a:pt x="11525123" y="635678"/>
                      <a:pt x="18106669" y="67565"/>
                    </a:cubicBezTo>
                    <a:cubicBezTo>
                      <a:pt x="18298316" y="206121"/>
                      <a:pt x="18285809" y="510187"/>
                      <a:pt x="18280821" y="1019504"/>
                    </a:cubicBezTo>
                    <a:cubicBezTo>
                      <a:pt x="11699275" y="1587617"/>
                      <a:pt x="6586122" y="187464"/>
                      <a:pt x="4576" y="755577"/>
                    </a:cubicBezTo>
                    <a:cubicBezTo>
                      <a:pt x="-28175" y="-79562"/>
                      <a:pt x="128417" y="518685"/>
                      <a:pt x="46239" y="17781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264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6B9D6FC-FB8A-8E56-4AFB-479DD4818BCF}"/>
                  </a:ext>
                </a:extLst>
              </p:cNvPr>
              <p:cNvGrpSpPr/>
              <p:nvPr/>
            </p:nvGrpSpPr>
            <p:grpSpPr>
              <a:xfrm>
                <a:off x="0" y="-38099"/>
                <a:ext cx="18288000" cy="1420413"/>
                <a:chOff x="-18535" y="-38100"/>
                <a:chExt cx="18306535" cy="2521348"/>
              </a:xfrm>
              <a:grpFill/>
            </p:grpSpPr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4D3E9EAE-80BD-A45A-34A9-259CC00E2376}"/>
                    </a:ext>
                  </a:extLst>
                </p:cNvPr>
                <p:cNvSpPr/>
                <p:nvPr/>
              </p:nvSpPr>
              <p:spPr>
                <a:xfrm>
                  <a:off x="-18535" y="-38100"/>
                  <a:ext cx="18306535" cy="167640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  <p:sp>
              <p:nvSpPr>
                <p:cNvPr id="15" name="Wave 2">
                  <a:extLst>
                    <a:ext uri="{FF2B5EF4-FFF2-40B4-BE49-F238E27FC236}">
                      <a16:creationId xmlns:a16="http://schemas.microsoft.com/office/drawing/2014/main" id="{60D2A841-9553-3734-C09C-6292305E66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-18535" y="116873"/>
                  <a:ext cx="18306535" cy="2366375"/>
                </a:xfrm>
                <a:custGeom>
                  <a:avLst/>
                  <a:gdLst>
                    <a:gd name="connsiteX0" fmla="*/ 0 w 19659608"/>
                    <a:gd name="connsiteY0" fmla="*/ 291254 h 2330028"/>
                    <a:gd name="connsiteX1" fmla="*/ 19121328 w 19659608"/>
                    <a:gd name="connsiteY1" fmla="*/ 291254 h 2330028"/>
                    <a:gd name="connsiteX2" fmla="*/ 19659608 w 19659608"/>
                    <a:gd name="connsiteY2" fmla="*/ 2038775 h 2330028"/>
                    <a:gd name="connsiteX3" fmla="*/ 538280 w 19659608"/>
                    <a:gd name="connsiteY3" fmla="*/ 2038775 h 2330028"/>
                    <a:gd name="connsiteX4" fmla="*/ 0 w 19659608"/>
                    <a:gd name="connsiteY4" fmla="*/ 291254 h 2330028"/>
                    <a:gd name="connsiteX0" fmla="*/ 0 w 19169882"/>
                    <a:gd name="connsiteY0" fmla="*/ 280260 h 2596801"/>
                    <a:gd name="connsiteX1" fmla="*/ 19121328 w 19169882"/>
                    <a:gd name="connsiteY1" fmla="*/ 280260 h 2596801"/>
                    <a:gd name="connsiteX2" fmla="*/ 19091197 w 19169882"/>
                    <a:gd name="connsiteY2" fmla="*/ 2349057 h 2596801"/>
                    <a:gd name="connsiteX3" fmla="*/ 538280 w 19169882"/>
                    <a:gd name="connsiteY3" fmla="*/ 2027781 h 2596801"/>
                    <a:gd name="connsiteX4" fmla="*/ 0 w 19169882"/>
                    <a:gd name="connsiteY4" fmla="*/ 280260 h 2596801"/>
                    <a:gd name="connsiteX0" fmla="*/ 0 w 19215033"/>
                    <a:gd name="connsiteY0" fmla="*/ 280260 h 2596801"/>
                    <a:gd name="connsiteX1" fmla="*/ 19121328 w 19215033"/>
                    <a:gd name="connsiteY1" fmla="*/ 280260 h 2596801"/>
                    <a:gd name="connsiteX2" fmla="*/ 19091197 w 19215033"/>
                    <a:gd name="connsiteY2" fmla="*/ 2349057 h 2596801"/>
                    <a:gd name="connsiteX3" fmla="*/ 538280 w 19215033"/>
                    <a:gd name="connsiteY3" fmla="*/ 2027781 h 2596801"/>
                    <a:gd name="connsiteX4" fmla="*/ 0 w 19215033"/>
                    <a:gd name="connsiteY4" fmla="*/ 280260 h 2596801"/>
                    <a:gd name="connsiteX0" fmla="*/ 0 w 19188430"/>
                    <a:gd name="connsiteY0" fmla="*/ 280260 h 2596801"/>
                    <a:gd name="connsiteX1" fmla="*/ 19121328 w 19188430"/>
                    <a:gd name="connsiteY1" fmla="*/ 280260 h 2596801"/>
                    <a:gd name="connsiteX2" fmla="*/ 19091197 w 19188430"/>
                    <a:gd name="connsiteY2" fmla="*/ 2349057 h 2596801"/>
                    <a:gd name="connsiteX3" fmla="*/ 538280 w 19188430"/>
                    <a:gd name="connsiteY3" fmla="*/ 2027781 h 2596801"/>
                    <a:gd name="connsiteX4" fmla="*/ 0 w 19188430"/>
                    <a:gd name="connsiteY4" fmla="*/ 280260 h 2596801"/>
                    <a:gd name="connsiteX0" fmla="*/ 0 w 19202819"/>
                    <a:gd name="connsiteY0" fmla="*/ 280260 h 2596801"/>
                    <a:gd name="connsiteX1" fmla="*/ 19121328 w 19202819"/>
                    <a:gd name="connsiteY1" fmla="*/ 280260 h 2596801"/>
                    <a:gd name="connsiteX2" fmla="*/ 19091197 w 19202819"/>
                    <a:gd name="connsiteY2" fmla="*/ 2349057 h 2596801"/>
                    <a:gd name="connsiteX3" fmla="*/ 538280 w 19202819"/>
                    <a:gd name="connsiteY3" fmla="*/ 2027781 h 2596801"/>
                    <a:gd name="connsiteX4" fmla="*/ 0 w 19202819"/>
                    <a:gd name="connsiteY4" fmla="*/ 280260 h 2596801"/>
                    <a:gd name="connsiteX0" fmla="*/ 0 w 19120017"/>
                    <a:gd name="connsiteY0" fmla="*/ 252230 h 2568771"/>
                    <a:gd name="connsiteX1" fmla="*/ 18973047 w 19120017"/>
                    <a:gd name="connsiteY1" fmla="*/ 524079 h 2568771"/>
                    <a:gd name="connsiteX2" fmla="*/ 19091197 w 19120017"/>
                    <a:gd name="connsiteY2" fmla="*/ 2321027 h 2568771"/>
                    <a:gd name="connsiteX3" fmla="*/ 538280 w 19120017"/>
                    <a:gd name="connsiteY3" fmla="*/ 1999751 h 2568771"/>
                    <a:gd name="connsiteX4" fmla="*/ 0 w 19120017"/>
                    <a:gd name="connsiteY4" fmla="*/ 252230 h 2568771"/>
                    <a:gd name="connsiteX0" fmla="*/ 0 w 19240971"/>
                    <a:gd name="connsiteY0" fmla="*/ 254535 h 2571076"/>
                    <a:gd name="connsiteX1" fmla="*/ 19170756 w 19240971"/>
                    <a:gd name="connsiteY1" fmla="*/ 501671 h 2571076"/>
                    <a:gd name="connsiteX2" fmla="*/ 19091197 w 19240971"/>
                    <a:gd name="connsiteY2" fmla="*/ 2323332 h 2571076"/>
                    <a:gd name="connsiteX3" fmla="*/ 538280 w 19240971"/>
                    <a:gd name="connsiteY3" fmla="*/ 2002056 h 2571076"/>
                    <a:gd name="connsiteX4" fmla="*/ 0 w 19240971"/>
                    <a:gd name="connsiteY4" fmla="*/ 254535 h 2571076"/>
                    <a:gd name="connsiteX0" fmla="*/ 0 w 19170756"/>
                    <a:gd name="connsiteY0" fmla="*/ 254535 h 2571076"/>
                    <a:gd name="connsiteX1" fmla="*/ 19170756 w 19170756"/>
                    <a:gd name="connsiteY1" fmla="*/ 501671 h 2571076"/>
                    <a:gd name="connsiteX2" fmla="*/ 19091197 w 19170756"/>
                    <a:gd name="connsiteY2" fmla="*/ 2323332 h 2571076"/>
                    <a:gd name="connsiteX3" fmla="*/ 538280 w 19170756"/>
                    <a:gd name="connsiteY3" fmla="*/ 2002056 h 2571076"/>
                    <a:gd name="connsiteX4" fmla="*/ 0 w 19170756"/>
                    <a:gd name="connsiteY4" fmla="*/ 254535 h 2571076"/>
                    <a:gd name="connsiteX0" fmla="*/ 0 w 19198372"/>
                    <a:gd name="connsiteY0" fmla="*/ 254535 h 2571076"/>
                    <a:gd name="connsiteX1" fmla="*/ 19170756 w 19198372"/>
                    <a:gd name="connsiteY1" fmla="*/ 501671 h 2571076"/>
                    <a:gd name="connsiteX2" fmla="*/ 19091197 w 19198372"/>
                    <a:gd name="connsiteY2" fmla="*/ 2323332 h 2571076"/>
                    <a:gd name="connsiteX3" fmla="*/ 538280 w 19198372"/>
                    <a:gd name="connsiteY3" fmla="*/ 2002056 h 2571076"/>
                    <a:gd name="connsiteX4" fmla="*/ 0 w 19198372"/>
                    <a:gd name="connsiteY4" fmla="*/ 254535 h 2571076"/>
                    <a:gd name="connsiteX0" fmla="*/ 0 w 19216061"/>
                    <a:gd name="connsiteY0" fmla="*/ 254535 h 2571076"/>
                    <a:gd name="connsiteX1" fmla="*/ 19170756 w 19216061"/>
                    <a:gd name="connsiteY1" fmla="*/ 501671 h 2571076"/>
                    <a:gd name="connsiteX2" fmla="*/ 19165337 w 19216061"/>
                    <a:gd name="connsiteY2" fmla="*/ 2323332 h 2571076"/>
                    <a:gd name="connsiteX3" fmla="*/ 538280 w 19216061"/>
                    <a:gd name="connsiteY3" fmla="*/ 2002056 h 2571076"/>
                    <a:gd name="connsiteX4" fmla="*/ 0 w 19216061"/>
                    <a:gd name="connsiteY4" fmla="*/ 254535 h 2571076"/>
                    <a:gd name="connsiteX0" fmla="*/ 0 w 19216061"/>
                    <a:gd name="connsiteY0" fmla="*/ 254535 h 2582611"/>
                    <a:gd name="connsiteX1" fmla="*/ 19170756 w 19216061"/>
                    <a:gd name="connsiteY1" fmla="*/ 501671 h 2582611"/>
                    <a:gd name="connsiteX2" fmla="*/ 19165337 w 19216061"/>
                    <a:gd name="connsiteY2" fmla="*/ 2323332 h 2582611"/>
                    <a:gd name="connsiteX3" fmla="*/ 884269 w 19216061"/>
                    <a:gd name="connsiteY3" fmla="*/ 2125624 h 2582611"/>
                    <a:gd name="connsiteX4" fmla="*/ 0 w 19216061"/>
                    <a:gd name="connsiteY4" fmla="*/ 254535 h 2582611"/>
                    <a:gd name="connsiteX0" fmla="*/ 30131 w 18331792"/>
                    <a:gd name="connsiteY0" fmla="*/ 256886 h 2560248"/>
                    <a:gd name="connsiteX1" fmla="*/ 18286487 w 18331792"/>
                    <a:gd name="connsiteY1" fmla="*/ 479308 h 2560248"/>
                    <a:gd name="connsiteX2" fmla="*/ 18281068 w 18331792"/>
                    <a:gd name="connsiteY2" fmla="*/ 2300969 h 2560248"/>
                    <a:gd name="connsiteX3" fmla="*/ 0 w 18331792"/>
                    <a:gd name="connsiteY3" fmla="*/ 2103261 h 2560248"/>
                    <a:gd name="connsiteX4" fmla="*/ 30131 w 18331792"/>
                    <a:gd name="connsiteY4" fmla="*/ 256886 h 2560248"/>
                    <a:gd name="connsiteX0" fmla="*/ 0 w 18301661"/>
                    <a:gd name="connsiteY0" fmla="*/ 256886 h 2562690"/>
                    <a:gd name="connsiteX1" fmla="*/ 18256356 w 18301661"/>
                    <a:gd name="connsiteY1" fmla="*/ 479308 h 2562690"/>
                    <a:gd name="connsiteX2" fmla="*/ 18250937 w 18301661"/>
                    <a:gd name="connsiteY2" fmla="*/ 2300969 h 2562690"/>
                    <a:gd name="connsiteX3" fmla="*/ 167578 w 18301661"/>
                    <a:gd name="connsiteY3" fmla="*/ 2127974 h 2562690"/>
                    <a:gd name="connsiteX4" fmla="*/ 0 w 18301661"/>
                    <a:gd name="connsiteY4" fmla="*/ 256886 h 2562690"/>
                    <a:gd name="connsiteX0" fmla="*/ 5417 w 18307078"/>
                    <a:gd name="connsiteY0" fmla="*/ 256886 h 2565181"/>
                    <a:gd name="connsiteX1" fmla="*/ 18261773 w 18307078"/>
                    <a:gd name="connsiteY1" fmla="*/ 479308 h 2565181"/>
                    <a:gd name="connsiteX2" fmla="*/ 18256354 w 18307078"/>
                    <a:gd name="connsiteY2" fmla="*/ 2300969 h 2565181"/>
                    <a:gd name="connsiteX3" fmla="*/ 0 w 18307078"/>
                    <a:gd name="connsiteY3" fmla="*/ 2152688 h 2565181"/>
                    <a:gd name="connsiteX4" fmla="*/ 5417 w 18307078"/>
                    <a:gd name="connsiteY4" fmla="*/ 256886 h 2565181"/>
                    <a:gd name="connsiteX0" fmla="*/ 5417 w 18349847"/>
                    <a:gd name="connsiteY0" fmla="*/ 256886 h 2565181"/>
                    <a:gd name="connsiteX1" fmla="*/ 18261773 w 18349847"/>
                    <a:gd name="connsiteY1" fmla="*/ 479308 h 2565181"/>
                    <a:gd name="connsiteX2" fmla="*/ 18330497 w 18349847"/>
                    <a:gd name="connsiteY2" fmla="*/ 2300969 h 2565181"/>
                    <a:gd name="connsiteX3" fmla="*/ 0 w 18349847"/>
                    <a:gd name="connsiteY3" fmla="*/ 2152688 h 2565181"/>
                    <a:gd name="connsiteX4" fmla="*/ 5417 w 18349847"/>
                    <a:gd name="connsiteY4" fmla="*/ 256886 h 2565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349847" h="2565181">
                      <a:moveTo>
                        <a:pt x="5417" y="256886"/>
                      </a:moveTo>
                      <a:cubicBezTo>
                        <a:pt x="6379193" y="-713960"/>
                        <a:pt x="11887997" y="1450153"/>
                        <a:pt x="18261773" y="479308"/>
                      </a:cubicBezTo>
                      <a:cubicBezTo>
                        <a:pt x="18342347" y="1284237"/>
                        <a:pt x="18373492" y="1718462"/>
                        <a:pt x="18330497" y="2300969"/>
                      </a:cubicBezTo>
                      <a:cubicBezTo>
                        <a:pt x="11956721" y="3271814"/>
                        <a:pt x="6373776" y="1181843"/>
                        <a:pt x="0" y="2152688"/>
                      </a:cubicBezTo>
                      <a:cubicBezTo>
                        <a:pt x="1806" y="1520754"/>
                        <a:pt x="3611" y="888820"/>
                        <a:pt x="5417" y="2568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/>
                </a:p>
              </p:txBody>
            </p:sp>
          </p:grpSp>
        </p:grp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FA76C62-CBE9-9C1D-1AE5-703628CF4FC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5412372" y="9266238"/>
            <a:ext cx="2523963" cy="762066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FDBCD7AF-45EB-BC93-0097-2235361CFD44}"/>
              </a:ext>
            </a:extLst>
          </p:cNvPr>
          <p:cNvSpPr txBox="1">
            <a:spLocks/>
          </p:cNvSpPr>
          <p:nvPr userDrawn="1"/>
        </p:nvSpPr>
        <p:spPr>
          <a:xfrm>
            <a:off x="142875" y="9591675"/>
            <a:ext cx="4114800" cy="5476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R</a:t>
            </a:r>
            <a:fld id="{83E57E57-F20F-456D-9B07-B0A72E584BA0}" type="slidenum">
              <a:rPr lang="en-US" b="1" smtClean="0"/>
              <a:pPr/>
              <a:t>‹#›</a:t>
            </a:fld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20870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D06_80D761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18/10/relationships/comments" Target="../comments/modernComment_D41_B9B87FDF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8/10/relationships/comments" Target="../comments/modernComment_D2C_E5EC61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8/10/relationships/comments" Target="../comments/modernComment_D0A_681551CD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D0C_6D82DC17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D35_237633F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microsoft.com/office/2018/10/relationships/comments" Target="../comments/modernComment_D31_89ABEF5B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microsoft.com/office/2018/10/relationships/comments" Target="../comments/modernComment_D37_9BFC79B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8/10/relationships/comments" Target="../comments/modernComment_57E_BBBF0BF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-116020" y="3669251"/>
            <a:ext cx="18520040" cy="1372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11">
              <a:lnSpc>
                <a:spcPts val="10713"/>
              </a:lnSpc>
            </a:pPr>
            <a:r>
              <a:rPr lang="en-US" sz="8000" spc="207">
                <a:solidFill>
                  <a:schemeClr val="accent6">
                    <a:lumMod val="75000"/>
                  </a:schemeClr>
                </a:solidFill>
                <a:latin typeface="League Spartan"/>
                <a:ea typeface="League Spartan"/>
                <a:cs typeface="Arial" panose="020B0604020202020204" pitchFamily="34" charset="0"/>
                <a:sym typeface="League Spartan"/>
              </a:rPr>
              <a:t>AGUA FRIA GEN-TIE PROJECT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438514" y="5341151"/>
            <a:ext cx="11410973" cy="1633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11">
              <a:lnSpc>
                <a:spcPts val="6885"/>
              </a:lnSpc>
            </a:pPr>
            <a:r>
              <a:rPr lang="en-US" sz="2800" b="1" spc="289">
                <a:solidFill>
                  <a:schemeClr val="accent6">
                    <a:lumMod val="75000"/>
                  </a:schemeClr>
                </a:solidFill>
                <a:latin typeface="Helios Bold"/>
                <a:ea typeface="Helios Bold"/>
                <a:cs typeface="Helios Bold"/>
                <a:sym typeface="Helios Bold"/>
              </a:rPr>
              <a:t>Docket No: L-21350A-25-0025-00245</a:t>
            </a:r>
          </a:p>
          <a:p>
            <a:pPr algn="ctr" defTabSz="457211">
              <a:lnSpc>
                <a:spcPts val="6885"/>
              </a:lnSpc>
            </a:pPr>
            <a:r>
              <a:rPr lang="en-US" sz="2800" b="1" spc="289">
                <a:solidFill>
                  <a:schemeClr val="accent6">
                    <a:lumMod val="75000"/>
                  </a:schemeClr>
                </a:solidFill>
                <a:latin typeface="Helios Bold"/>
                <a:ea typeface="Helios Bold"/>
                <a:cs typeface="Helios Bold"/>
                <a:sym typeface="Helios Bold"/>
              </a:rPr>
              <a:t>Case No: 245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81690BAD-A141-48F8-1163-1ED6CA72C7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94" y="554321"/>
            <a:ext cx="10590413" cy="917835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0AA67F-0312-FA76-FF33-5E3DE9B2F4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63" y="160020"/>
            <a:ext cx="11501875" cy="996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ity&#10;&#10;Description automatically generated">
            <a:extLst>
              <a:ext uri="{FF2B5EF4-FFF2-40B4-BE49-F238E27FC236}">
                <a16:creationId xmlns:a16="http://schemas.microsoft.com/office/drawing/2014/main" id="{2292B9DD-03DE-91C5-1F6B-D39258592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830" y="160020"/>
            <a:ext cx="11500341" cy="996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5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4FD238-9392-A1BF-E9E7-83B23BAB20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063" y="160020"/>
            <a:ext cx="11501875" cy="996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51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06EAB2-A117-F5B9-DBA3-08E80EC6F4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3831" y="160020"/>
            <a:ext cx="11500338" cy="996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BED0E-ABA6-9C47-6F66-86FF3E707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050E55-1B10-44E1-7A6F-6348CEA0A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8323" y="68580"/>
            <a:ext cx="11711355" cy="1014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76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0D7B4-2AF2-AD8A-384A-2A99CD89B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E1F8EEC-91E4-BF15-CC10-5EB2BD522E2B}"/>
              </a:ext>
            </a:extLst>
          </p:cNvPr>
          <p:cNvSpPr txBox="1"/>
          <p:nvPr/>
        </p:nvSpPr>
        <p:spPr>
          <a:xfrm>
            <a:off x="1091064" y="9257882"/>
            <a:ext cx="1389955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b="0" i="1" u="none" strike="noStrike">
                <a:solidFill>
                  <a:srgbClr val="212121"/>
                </a:solidFill>
                <a:effectLst/>
                <a:latin typeface="Calibri" panose="020F0502020204030204" pitchFamily="34" charset="0"/>
              </a:rPr>
              <a:t>Represents typical structures. Actual structure types for this project have not yet been determined and may vary depending on location.</a:t>
            </a:r>
            <a:r>
              <a:rPr lang="en-US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/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D279F97-25A8-6C04-73D5-259D284ED1DA}"/>
              </a:ext>
            </a:extLst>
          </p:cNvPr>
          <p:cNvSpPr txBox="1"/>
          <p:nvPr/>
        </p:nvSpPr>
        <p:spPr>
          <a:xfrm>
            <a:off x="463210" y="188480"/>
            <a:ext cx="15828993" cy="9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7"/>
              </a:lnSpc>
            </a:pPr>
            <a:r>
              <a:rPr lang="en-US" sz="4800" b="1" spc="14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STRUCTURE TYPES</a:t>
            </a:r>
          </a:p>
        </p:txBody>
      </p:sp>
      <p:pic>
        <p:nvPicPr>
          <p:cNvPr id="2" name="Picture 1" descr="A drawing of a power line&#10;&#10;Description automatically generated">
            <a:extLst>
              <a:ext uri="{FF2B5EF4-FFF2-40B4-BE49-F238E27FC236}">
                <a16:creationId xmlns:a16="http://schemas.microsoft.com/office/drawing/2014/main" id="{1BEA8A13-CBC3-9D1E-1931-7C9E941571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58" y="3234779"/>
            <a:ext cx="2865231" cy="4754880"/>
          </a:xfrm>
          <a:prstGeom prst="rect">
            <a:avLst/>
          </a:prstGeom>
        </p:spPr>
      </p:pic>
      <p:pic>
        <p:nvPicPr>
          <p:cNvPr id="7" name="Picture 6" descr="A drawing of a power line&#10;&#10;Description automatically generated">
            <a:extLst>
              <a:ext uri="{FF2B5EF4-FFF2-40B4-BE49-F238E27FC236}">
                <a16:creationId xmlns:a16="http://schemas.microsoft.com/office/drawing/2014/main" id="{EC94497F-1370-2C65-337C-7659E3EAD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34" y="3577132"/>
            <a:ext cx="4121050" cy="4572000"/>
          </a:xfrm>
          <a:prstGeom prst="rect">
            <a:avLst/>
          </a:prstGeom>
        </p:spPr>
      </p:pic>
      <p:pic>
        <p:nvPicPr>
          <p:cNvPr id="8" name="Picture 7" descr="A drawing of a sailboat&#10;&#10;Description automatically generated">
            <a:extLst>
              <a:ext uri="{FF2B5EF4-FFF2-40B4-BE49-F238E27FC236}">
                <a16:creationId xmlns:a16="http://schemas.microsoft.com/office/drawing/2014/main" id="{C72D3E3A-0381-D36B-5E40-C61B392F0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65" y="3290481"/>
            <a:ext cx="3060412" cy="4754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27897-0BA3-6E8C-D4CA-8D5F0AF81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3369" y="2503487"/>
            <a:ext cx="5650397" cy="5486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3369A36-2DB7-ED61-E7DF-70E71AA190AF}"/>
              </a:ext>
            </a:extLst>
          </p:cNvPr>
          <p:cNvSpPr txBox="1"/>
          <p:nvPr/>
        </p:nvSpPr>
        <p:spPr>
          <a:xfrm>
            <a:off x="3374572" y="8472675"/>
            <a:ext cx="11538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rgbClr val="212121"/>
                </a:solidFill>
              </a:rPr>
              <a:t>Typical right-of-way width 250 feet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420917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46ECF-80FF-49FD-B3E6-DC8D3CF3B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5307" y="4336581"/>
            <a:ext cx="14417385" cy="1613837"/>
          </a:xfrm>
        </p:spPr>
        <p:txBody>
          <a:bodyPr/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Project Need and Benefits</a:t>
            </a:r>
            <a:endParaRPr lang="en-US" sz="8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6989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8B5BBC0E-401F-B114-B72B-9607C544B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092" y="297180"/>
            <a:ext cx="11183817" cy="969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F3FD27-5599-4DDB-17E0-9A58EE2B64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" t="6241" r="6551" b="3649"/>
          <a:stretch/>
        </p:blipFill>
        <p:spPr>
          <a:xfrm>
            <a:off x="2052944" y="1943100"/>
            <a:ext cx="5886298" cy="795528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B8CAFCAD-62EB-96FE-7DD7-F5A0CB778EE2}"/>
              </a:ext>
            </a:extLst>
          </p:cNvPr>
          <p:cNvSpPr txBox="1"/>
          <p:nvPr/>
        </p:nvSpPr>
        <p:spPr>
          <a:xfrm>
            <a:off x="463210" y="188480"/>
            <a:ext cx="15828993" cy="9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17"/>
              </a:lnSpc>
            </a:pPr>
            <a:r>
              <a:rPr lang="en-US" sz="4800" b="1" spc="14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LETTERS OF SUPPORT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8E83C-DA23-56BB-AB88-B91945AF1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2709" y="2249850"/>
            <a:ext cx="6419384" cy="7341781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747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A picture containing sky, outdoor, grass, person&#10;&#10;Description automatically generated">
            <a:extLst>
              <a:ext uri="{FF2B5EF4-FFF2-40B4-BE49-F238E27FC236}">
                <a16:creationId xmlns:a16="http://schemas.microsoft.com/office/drawing/2014/main" id="{356AF48E-B2AB-4080-9E8C-6F15814E7FC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5247" r="7694"/>
          <a:stretch/>
        </p:blipFill>
        <p:spPr>
          <a:xfrm>
            <a:off x="4288536" y="714375"/>
            <a:ext cx="9710928" cy="885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32B4DF-E112-5748-B9CB-D3589674A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4930" y="264972"/>
            <a:ext cx="11258140" cy="97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AD950-F1AE-9871-B238-B823866C1DE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00" y="2472485"/>
            <a:ext cx="16916400" cy="7128715"/>
          </a:xfrm>
        </p:spPr>
        <p:txBody>
          <a:bodyPr vert="horz" lIns="137160" tIns="68580" rIns="137160" bIns="68580" rtlCol="0" anchor="t">
            <a:normAutofit/>
          </a:bodyPr>
          <a:lstStyle/>
          <a:p>
            <a:pPr marL="428625" indent="-428625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4000">
                <a:latin typeface="Arial"/>
                <a:cs typeface="Arial"/>
              </a:rPr>
              <a:t>B.S. in Environmental Conservation and Sustainability from the University of New Hampshire</a:t>
            </a:r>
          </a:p>
          <a:p>
            <a:pPr marL="428625" indent="-428625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4000">
                <a:latin typeface="Arial"/>
                <a:cs typeface="Arial"/>
              </a:rPr>
              <a:t>M.S. in Environmental Science and Policy from Johns Hopkins University</a:t>
            </a:r>
          </a:p>
          <a:p>
            <a:pPr marL="514350" indent="-514350">
              <a:lnSpc>
                <a:spcPct val="110000"/>
              </a:lnSpc>
              <a:spcBef>
                <a:spcPts val="1800"/>
              </a:spcBef>
              <a:buFont typeface="Arial" charset="0"/>
              <a:buChar char="•"/>
            </a:pPr>
            <a:r>
              <a:rPr lang="en-US" sz="4000">
                <a:latin typeface="Arial"/>
                <a:cs typeface="Arial"/>
              </a:rPr>
              <a:t>10 years of environmental consulting experience</a:t>
            </a:r>
          </a:p>
          <a:p>
            <a:pPr marL="1023938" lvl="1" indent="-457200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3200">
                <a:latin typeface="Arial"/>
                <a:cs typeface="Arial"/>
              </a:rPr>
              <a:t>Specialize in environmental planning for energy projects, regulatory permitting, and construction compliance</a:t>
            </a:r>
          </a:p>
          <a:p>
            <a:pPr marL="1023938" lvl="1" indent="-457200">
              <a:lnSpc>
                <a:spcPct val="110000"/>
              </a:lnSpc>
              <a:spcBef>
                <a:spcPts val="1800"/>
              </a:spcBef>
              <a:buFont typeface="Arial"/>
            </a:pPr>
            <a:r>
              <a:rPr lang="en-US" sz="3200">
                <a:latin typeface="Arial"/>
                <a:cs typeface="Arial"/>
              </a:rPr>
              <a:t>Experience on over 100 transmission and generation projects across the southwest</a:t>
            </a:r>
          </a:p>
          <a:p>
            <a:pPr marL="1023938" lvl="1" indent="-457200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3200">
                <a:latin typeface="Arial"/>
                <a:cs typeface="Arial"/>
              </a:rPr>
              <a:t>Previously testified before the Committee on Cases No. 205 and 233  </a:t>
            </a:r>
          </a:p>
          <a:p>
            <a:pPr marL="566738" lvl="1" indent="0">
              <a:lnSpc>
                <a:spcPct val="110000"/>
              </a:lnSpc>
              <a:spcBef>
                <a:spcPts val="1800"/>
              </a:spcBef>
              <a:buNone/>
            </a:pPr>
            <a:endParaRPr lang="en-US" sz="3200">
              <a:highlight>
                <a:srgbClr val="FFFF00"/>
              </a:highlight>
              <a:latin typeface="Arial"/>
              <a:cs typeface="Arial"/>
            </a:endParaRP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A1E0D149-A198-5269-1733-84524A804894}"/>
              </a:ext>
            </a:extLst>
          </p:cNvPr>
          <p:cNvSpPr txBox="1"/>
          <p:nvPr/>
        </p:nvSpPr>
        <p:spPr>
          <a:xfrm>
            <a:off x="347472" y="1608608"/>
            <a:ext cx="15828993" cy="9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11">
              <a:lnSpc>
                <a:spcPts val="8118"/>
              </a:lnSpc>
            </a:pPr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 panose="020B0604020202020204" charset="0"/>
                <a:cs typeface="Arial Bold"/>
                <a:sym typeface="League Spartan"/>
              </a:rPr>
              <a:t>Steve Morgan</a:t>
            </a:r>
          </a:p>
        </p:txBody>
      </p:sp>
    </p:spTree>
    <p:extLst>
      <p:ext uri="{BB962C8B-B14F-4D97-AF65-F5344CB8AC3E}">
        <p14:creationId xmlns:p14="http://schemas.microsoft.com/office/powerpoint/2010/main" val="34729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D47CB-5C4C-4AB0-96EA-7B64FA262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3352800"/>
            <a:ext cx="13716000" cy="3581400"/>
          </a:xfrm>
        </p:spPr>
        <p:txBody>
          <a:bodyPr/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Environmental Analysis</a:t>
            </a:r>
            <a:b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</a:b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"/>
              </a:rPr>
              <a:t>Overview and Results of Studies</a:t>
            </a:r>
            <a:br>
              <a:rPr lang="en-US" sz="4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</a:br>
            <a:endParaRPr lang="en-US" sz="4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  <a:cs typeface="Calibri Ligh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72967-BECB-2CA4-C52A-747432B95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9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570A7-9ABE-481A-AF34-86EA704EBD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00" y="2194560"/>
            <a:ext cx="16916400" cy="6620257"/>
          </a:xfrm>
        </p:spPr>
        <p:txBody>
          <a:bodyPr vert="horz" lIns="0" tIns="0" rIns="0" bIns="0" rtlCol="0" anchor="t">
            <a:normAutofit fontScale="92500"/>
          </a:bodyPr>
          <a:lstStyle/>
          <a:p>
            <a:pPr marL="514350" indent="-514350">
              <a:lnSpc>
                <a:spcPct val="150000"/>
              </a:lnSpc>
              <a:buFont typeface="Arial" charset="0"/>
              <a:buChar char="•"/>
            </a:pPr>
            <a:r>
              <a:rPr lang="en-US" sz="4000">
                <a:latin typeface="Arial"/>
                <a:cs typeface="Arial"/>
              </a:rPr>
              <a:t>Ownership, Jurisdiction and Land Use (Exhibits A and B)</a:t>
            </a:r>
          </a:p>
          <a:p>
            <a:pPr marL="514350" indent="-514350">
              <a:lnSpc>
                <a:spcPct val="150000"/>
              </a:lnSpc>
              <a:buFont typeface="Arial" charset="0"/>
              <a:buChar char="•"/>
            </a:pPr>
            <a:r>
              <a:rPr lang="en-US" sz="4000">
                <a:latin typeface="Arial"/>
                <a:cs typeface="Arial"/>
              </a:rPr>
              <a:t>Biological Resources (Exhibits C and D)</a:t>
            </a:r>
          </a:p>
          <a:p>
            <a:pPr marL="514350" indent="-514350">
              <a:lnSpc>
                <a:spcPct val="150000"/>
              </a:lnSpc>
              <a:buFont typeface="Arial" charset="0"/>
              <a:buChar char="•"/>
            </a:pPr>
            <a:r>
              <a:rPr lang="en-US" sz="4000">
                <a:latin typeface="Arial"/>
                <a:cs typeface="Arial"/>
              </a:rPr>
              <a:t>Visual Resources (Exhibit E)</a:t>
            </a:r>
          </a:p>
          <a:p>
            <a:pPr marL="514350" indent="-514350">
              <a:lnSpc>
                <a:spcPct val="150000"/>
              </a:lnSpc>
              <a:buFont typeface="Arial" charset="0"/>
              <a:buChar char="•"/>
            </a:pPr>
            <a:r>
              <a:rPr lang="en-US" sz="4000">
                <a:latin typeface="Arial"/>
                <a:cs typeface="Arial"/>
              </a:rPr>
              <a:t>Cultural Resources (Exhibit E)</a:t>
            </a:r>
          </a:p>
          <a:p>
            <a:pPr marL="514350" indent="-514350">
              <a:lnSpc>
                <a:spcPct val="150000"/>
              </a:lnSpc>
              <a:buFont typeface="Arial" charset="0"/>
              <a:buChar char="•"/>
            </a:pPr>
            <a:r>
              <a:rPr lang="en-US" sz="4000">
                <a:latin typeface="Arial"/>
                <a:cs typeface="Arial"/>
              </a:rPr>
              <a:t>Recreation Resources (Exhibit F)</a:t>
            </a:r>
          </a:p>
          <a:p>
            <a:pPr marL="514350" indent="-514350">
              <a:lnSpc>
                <a:spcPct val="150000"/>
              </a:lnSpc>
              <a:buFont typeface="Arial" charset="0"/>
              <a:buChar char="•"/>
            </a:pPr>
            <a:r>
              <a:rPr lang="en-US" sz="4000">
                <a:latin typeface="Arial"/>
                <a:cs typeface="Arial"/>
              </a:rPr>
              <a:t>Existing Plans (Exhibit H)</a:t>
            </a:r>
          </a:p>
          <a:p>
            <a:pPr marL="514350" indent="-514350">
              <a:lnSpc>
                <a:spcPct val="150000"/>
              </a:lnSpc>
              <a:buFont typeface="Arial" charset="0"/>
              <a:buChar char="•"/>
            </a:pPr>
            <a:r>
              <a:rPr lang="en-US" sz="4000">
                <a:latin typeface="Arial"/>
                <a:cs typeface="Arial"/>
              </a:rPr>
              <a:t>Noise (Exhibit I)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9076624E-AF6A-9FB5-32E9-C1E0F7BE70CC}"/>
              </a:ext>
            </a:extLst>
          </p:cNvPr>
          <p:cNvSpPr txBox="1"/>
          <p:nvPr/>
        </p:nvSpPr>
        <p:spPr>
          <a:xfrm>
            <a:off x="427482" y="212599"/>
            <a:ext cx="15828993" cy="9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11">
              <a:lnSpc>
                <a:spcPts val="8118"/>
              </a:lnSpc>
            </a:pPr>
            <a:r>
              <a:rPr lang="en-US" sz="4800" b="1" spc="14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sym typeface="League Spartan"/>
              </a:rPr>
              <a:t>OVERVIEW OF ENVIRONMENTAL STUDIES</a:t>
            </a:r>
          </a:p>
        </p:txBody>
      </p:sp>
    </p:spTree>
    <p:extLst>
      <p:ext uri="{BB962C8B-B14F-4D97-AF65-F5344CB8AC3E}">
        <p14:creationId xmlns:p14="http://schemas.microsoft.com/office/powerpoint/2010/main" val="406251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9D30-F868-417A-B36B-117B769C54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90255"/>
            <a:ext cx="13716000" cy="3581400"/>
          </a:xfrm>
        </p:spPr>
        <p:txBody>
          <a:bodyPr/>
          <a:lstStyle/>
          <a:p>
            <a:r>
              <a:rPr lang="en-US" sz="8000" b="1">
                <a:solidFill>
                  <a:srgbClr val="618F49"/>
                </a:solidFill>
                <a:latin typeface="League Spartan" panose="020B0604020202020204" charset="0"/>
                <a:cs typeface="Arial Bold"/>
              </a:rPr>
              <a:t>Land Use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6D751-5958-4926-84DE-1DBBADADBB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sz="4000" b="1">
                <a:solidFill>
                  <a:srgbClr val="618F49"/>
                </a:solidFill>
                <a:latin typeface="League Spartan" panose="020B0604020202020204" charset="0"/>
                <a:cs typeface="Arial"/>
              </a:rPr>
              <a:t>Ownership, Jurisdiction and Land Use</a:t>
            </a:r>
            <a:endParaRPr lang="en-US" sz="4000" b="1">
              <a:solidFill>
                <a:srgbClr val="618F49"/>
              </a:solidFill>
              <a:latin typeface="League Spart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2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8B6521-C890-7B63-2E14-EB5E33343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22" y="306506"/>
            <a:ext cx="14203757" cy="967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7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EF51B-9931-AC88-9DD6-02B0CF7FD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122" y="299362"/>
            <a:ext cx="14203757" cy="968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1A118-7AEA-25BB-030F-85040317D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976" y="297180"/>
            <a:ext cx="14232049" cy="969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9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CF40B-E276-AD9C-D542-5B95179264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5CB112-62C5-2BD6-41EB-3ACA95CA1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429" y="297180"/>
            <a:ext cx="14231143" cy="969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7E630-11E8-4895-AD07-25FB961ED1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Biological Resources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4D0CBA-1FE8-4393-9CFD-28DDF2CF81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"/>
              </a:rPr>
              <a:t>Analysis of Biological Wealth and Biological Resources</a:t>
            </a:r>
            <a:endParaRPr lang="en-US" sz="4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75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872F2-592A-472A-90F3-41A0B574C6E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00" y="2900364"/>
            <a:ext cx="16916400" cy="6731316"/>
          </a:xfrm>
        </p:spPr>
        <p:txBody>
          <a:bodyPr vert="horz" lIns="0" tIns="0" rIns="0" bIns="0" rtlCol="0" anchor="t"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Coordinated with AGFD and USFWS</a:t>
            </a:r>
          </a:p>
          <a:p>
            <a:pPr marL="1087438" lvl="1" indent="-401638">
              <a:buFont typeface="Arial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USFWS </a:t>
            </a:r>
            <a:r>
              <a:rPr lang="en-US" sz="4000" err="1">
                <a:latin typeface="Arial" panose="020B0604020202020204" pitchFamily="34" charset="0"/>
                <a:cs typeface="Arial" panose="020B0604020202020204" pitchFamily="34" charset="0"/>
              </a:rPr>
              <a:t>IPaC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Tool</a:t>
            </a:r>
          </a:p>
          <a:p>
            <a:pPr marL="1087438" lvl="1" indent="-401638">
              <a:buFont typeface="Arial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AGFD ERT Report</a:t>
            </a:r>
          </a:p>
          <a:p>
            <a:pPr marL="685800" lvl="1" indent="0">
              <a:buNone/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No designated or critical habitat</a:t>
            </a:r>
          </a:p>
          <a:p>
            <a:pPr marL="457200" indent="-457200">
              <a:buFont typeface="Arial" charset="0"/>
              <a:buChar char="•"/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Sensitive Species unlikely to be affected</a:t>
            </a:r>
          </a:p>
          <a:p>
            <a:pPr marL="457200" indent="-457200">
              <a:buFont typeface="Arial" charset="0"/>
              <a:buChar char="•"/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Environmentally Protective BMPs</a:t>
            </a:r>
          </a:p>
          <a:p>
            <a:pPr marL="514350" indent="-514350">
              <a:buFont typeface="Arial" charset="0"/>
              <a:buChar char="•"/>
            </a:pPr>
            <a:endParaRPr lang="en-US">
              <a:latin typeface="Arial"/>
              <a:cs typeface="Arial"/>
            </a:endParaRPr>
          </a:p>
          <a:p>
            <a:pPr marL="514350" indent="-514350">
              <a:buFont typeface="Arial" charset="0"/>
              <a:buChar char="•"/>
            </a:pPr>
            <a:endParaRPr lang="en-US">
              <a:latin typeface="Arial"/>
              <a:cs typeface="Arial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126622A2-7F02-B545-26CE-5E366386F77C}"/>
              </a:ext>
            </a:extLst>
          </p:cNvPr>
          <p:cNvSpPr txBox="1"/>
          <p:nvPr/>
        </p:nvSpPr>
        <p:spPr>
          <a:xfrm>
            <a:off x="347472" y="1637184"/>
            <a:ext cx="15828993" cy="96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11">
              <a:lnSpc>
                <a:spcPts val="8118"/>
              </a:lnSpc>
            </a:pPr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 panose="020B0604020202020204" charset="0"/>
                <a:cs typeface="Arial Bold"/>
                <a:sym typeface="League Spartan"/>
              </a:rPr>
              <a:t>BIOLOGICAL RESOURCES SUMMARY</a:t>
            </a:r>
          </a:p>
        </p:txBody>
      </p:sp>
    </p:spTree>
    <p:extLst>
      <p:ext uri="{BB962C8B-B14F-4D97-AF65-F5344CB8AC3E}">
        <p14:creationId xmlns:p14="http://schemas.microsoft.com/office/powerpoint/2010/main" val="183729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1DDED4-D53C-ABCD-7019-9277FA00065D}"/>
              </a:ext>
            </a:extLst>
          </p:cNvPr>
          <p:cNvSpPr txBox="1">
            <a:spLocks/>
          </p:cNvSpPr>
          <p:nvPr/>
        </p:nvSpPr>
        <p:spPr>
          <a:xfrm>
            <a:off x="685800" y="2645645"/>
            <a:ext cx="16916400" cy="6125351"/>
          </a:xfrm>
          <a:prstGeom prst="rect">
            <a:avLst/>
          </a:prstGeom>
        </p:spPr>
        <p:txBody>
          <a:bodyPr vert="horz" lIns="137160" tIns="68580" rIns="137160" bIns="68580" rtlCol="0" anchor="t">
            <a:normAutofit fontScale="85000" lnSpcReduction="2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4300" b="0" dirty="0">
                <a:latin typeface="Arial"/>
                <a:cs typeface="Arial"/>
              </a:rPr>
              <a:t>B.S. in Energy Engineering from Pennsylvania State University</a:t>
            </a:r>
          </a:p>
          <a:p>
            <a:pPr marL="428625" indent="-428625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4300" b="0" dirty="0">
                <a:latin typeface="Arial"/>
                <a:cs typeface="Arial"/>
              </a:rPr>
              <a:t>Master’s Degree in Renewable Energy from University of Colorado</a:t>
            </a:r>
          </a:p>
          <a:p>
            <a:pPr marL="428625" indent="-428625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4300" b="0" dirty="0">
                <a:latin typeface="Arial"/>
                <a:cs typeface="Arial"/>
              </a:rPr>
              <a:t>Manager of Development for Longroad Energy</a:t>
            </a:r>
          </a:p>
          <a:p>
            <a:pPr marL="428625" indent="-428625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4300" b="0" dirty="0">
                <a:latin typeface="Arial"/>
                <a:cs typeface="Arial"/>
              </a:rPr>
              <a:t>8 years of experience including:</a:t>
            </a:r>
            <a:endParaRPr lang="en-US" sz="4300" b="0" dirty="0">
              <a:latin typeface="Arial"/>
              <a:cs typeface="Calibri" panose="020F0502020204030204"/>
            </a:endParaRPr>
          </a:p>
          <a:p>
            <a:pPr marL="1023938" lvl="1" indent="-457200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3800">
                <a:latin typeface="Arial"/>
                <a:cs typeface="Calibri" panose="020F0502020204030204"/>
              </a:rPr>
              <a:t>Manufacturing Engineering and Commodity/Supply Chain Leader for GE Power, GE Renewable Energy, and GE Hydropower</a:t>
            </a:r>
          </a:p>
          <a:p>
            <a:pPr marL="1023938" lvl="1" indent="-457200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3800" dirty="0">
                <a:latin typeface="Arial"/>
                <a:cs typeface="Calibri" panose="020F0502020204030204"/>
              </a:rPr>
              <a:t>Researcher at the National Renewable Energy Laboratory</a:t>
            </a:r>
          </a:p>
          <a:p>
            <a:pPr marL="1023938" lvl="1" indent="-457200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3800" dirty="0">
                <a:latin typeface="Arial"/>
                <a:cs typeface="Calibri" panose="020F0502020204030204"/>
              </a:rPr>
              <a:t>Actively developing ~5 GW of solar + storage projects in Arizona</a:t>
            </a:r>
          </a:p>
          <a:p>
            <a:pPr marL="1023938" lvl="1" indent="-457200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3800" dirty="0">
                <a:latin typeface="Arial"/>
                <a:cs typeface="Calibri" panose="020F0502020204030204"/>
              </a:rPr>
              <a:t>Led permitting efforts for 1.3 GW of projects in Arizona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2C8E61A-72F0-6151-50D9-03D5A4F72702}"/>
              </a:ext>
            </a:extLst>
          </p:cNvPr>
          <p:cNvSpPr txBox="1"/>
          <p:nvPr/>
        </p:nvSpPr>
        <p:spPr>
          <a:xfrm>
            <a:off x="347472" y="1608608"/>
            <a:ext cx="15828993" cy="98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11">
              <a:lnSpc>
                <a:spcPts val="8118"/>
              </a:lnSpc>
            </a:pPr>
            <a:r>
              <a:rPr lang="en-US" sz="54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 panose="020B0604020202020204" charset="0"/>
                <a:cs typeface="Arial Bold"/>
                <a:sym typeface="League Spartan"/>
              </a:rPr>
              <a:t>Alyssa Menzel</a:t>
            </a:r>
          </a:p>
        </p:txBody>
      </p:sp>
    </p:spTree>
    <p:extLst>
      <p:ext uri="{BB962C8B-B14F-4D97-AF65-F5344CB8AC3E}">
        <p14:creationId xmlns:p14="http://schemas.microsoft.com/office/powerpoint/2010/main" val="4126846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836F2-7DE1-48FB-8F65-6D47711165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Visual Resources</a:t>
            </a:r>
            <a:endParaRPr lang="en-US" sz="8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3BF27F-FFBE-44B1-B201-8A63ECEB80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"/>
              </a:rPr>
              <a:t>Visual Impacts and Simulations</a:t>
            </a:r>
          </a:p>
        </p:txBody>
      </p:sp>
    </p:spTree>
    <p:extLst>
      <p:ext uri="{BB962C8B-B14F-4D97-AF65-F5344CB8AC3E}">
        <p14:creationId xmlns:p14="http://schemas.microsoft.com/office/powerpoint/2010/main" val="38186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79D5C5-0F8E-4EE0-59A1-EAD2C832F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47" y="0"/>
            <a:ext cx="1494670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20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7756F-9AB7-B641-B092-D08068C73E0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8952" y="466344"/>
            <a:ext cx="16929100" cy="54768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indent="0" algn="ctr">
              <a:buNone/>
            </a:pPr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 panose="020B0604020202020204" charset="0"/>
                <a:cs typeface="Arial Bold"/>
              </a:rPr>
              <a:t>KOP 1 – Proposed 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48432E-2C64-4B94-9D7F-68F5365613EA}"/>
              </a:ext>
            </a:extLst>
          </p:cNvPr>
          <p:cNvSpPr txBox="1">
            <a:spLocks/>
          </p:cNvSpPr>
          <p:nvPr/>
        </p:nvSpPr>
        <p:spPr>
          <a:xfrm>
            <a:off x="7645097" y="936175"/>
            <a:ext cx="3557727" cy="58781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2"/>
              </a:buClr>
              <a:buSzPct val="125000"/>
              <a:buFont typeface="LucidaGrande" charset="0"/>
              <a:buNone/>
              <a:defRPr sz="2200" kern="1200" cap="none" baseline="0">
                <a:solidFill>
                  <a:schemeClr val="bg2"/>
                </a:solidFill>
                <a:effectLst/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ts val="1800"/>
              </a:lnSpc>
              <a:spcBef>
                <a:spcPts val="1400"/>
              </a:spcBef>
              <a:buClrTx/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ts val="1800"/>
              </a:lnSpc>
              <a:spcBef>
                <a:spcPts val="1400"/>
              </a:spcBef>
              <a:buClrTx/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lnSpc>
                <a:spcPts val="1800"/>
              </a:lnSpc>
              <a:spcBef>
                <a:spcPts val="1400"/>
              </a:spcBef>
              <a:buClrTx/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lnSpc>
                <a:spcPts val="1800"/>
              </a:lnSpc>
              <a:spcBef>
                <a:spcPts val="1400"/>
              </a:spcBef>
              <a:buClrTx/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3600" b="1">
              <a:solidFill>
                <a:schemeClr val="tx1"/>
              </a:solidFill>
              <a:latin typeface="Trebuchet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865975-2E28-3935-FCF8-D9BB31400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2" t="387" r="7716" b="-387"/>
          <a:stretch/>
        </p:blipFill>
        <p:spPr>
          <a:xfrm>
            <a:off x="809244" y="1563624"/>
            <a:ext cx="16544571" cy="71597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DE17C4-7EC4-52DA-1DDD-FF689A72B452}"/>
              </a:ext>
            </a:extLst>
          </p:cNvPr>
          <p:cNvSpPr txBox="1"/>
          <p:nvPr/>
        </p:nvSpPr>
        <p:spPr>
          <a:xfrm>
            <a:off x="804667" y="8908871"/>
            <a:ext cx="6068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Old Sycamore Road</a:t>
            </a:r>
          </a:p>
          <a:p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Looking West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8B2A28-8064-CA5E-77D8-6643553FBB07}"/>
              </a:ext>
            </a:extLst>
          </p:cNvPr>
          <p:cNvSpPr txBox="1"/>
          <p:nvPr/>
        </p:nvSpPr>
        <p:spPr>
          <a:xfrm>
            <a:off x="11395597" y="9559385"/>
            <a:ext cx="606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Figure E-2</a:t>
            </a:r>
          </a:p>
        </p:txBody>
      </p:sp>
    </p:spTree>
    <p:extLst>
      <p:ext uri="{BB962C8B-B14F-4D97-AF65-F5344CB8AC3E}">
        <p14:creationId xmlns:p14="http://schemas.microsoft.com/office/powerpoint/2010/main" val="83939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453725-7340-5E6A-15B5-C85CCE4F3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47" y="0"/>
            <a:ext cx="1494670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E695898-D30F-4C6F-BD63-5A8E6319431F}"/>
              </a:ext>
            </a:extLst>
          </p:cNvPr>
          <p:cNvSpPr txBox="1"/>
          <p:nvPr/>
        </p:nvSpPr>
        <p:spPr>
          <a:xfrm>
            <a:off x="2844372" y="226975"/>
            <a:ext cx="12599255" cy="877163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algn="ctr"/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 panose="020B0604020202020204" charset="0"/>
                <a:ea typeface="+mj-ea"/>
                <a:cs typeface="Arial Bold"/>
              </a:rPr>
              <a:t>KOP 2 – Proposed 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5C323-6C60-5380-8767-CE8C86628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8653" y="1104138"/>
            <a:ext cx="16090695" cy="8078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709269-098C-9855-1CAB-41E9F3C072DA}"/>
              </a:ext>
            </a:extLst>
          </p:cNvPr>
          <p:cNvSpPr txBox="1"/>
          <p:nvPr/>
        </p:nvSpPr>
        <p:spPr>
          <a:xfrm>
            <a:off x="1393293" y="9182862"/>
            <a:ext cx="6068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Southbound I-17</a:t>
            </a:r>
          </a:p>
          <a:p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Looking Northwest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665EB3-A45E-4AC1-9EE3-D141DF376A26}"/>
              </a:ext>
            </a:extLst>
          </p:cNvPr>
          <p:cNvSpPr txBox="1"/>
          <p:nvPr/>
        </p:nvSpPr>
        <p:spPr>
          <a:xfrm>
            <a:off x="11169902" y="9342492"/>
            <a:ext cx="606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Figure E-3</a:t>
            </a:r>
          </a:p>
        </p:txBody>
      </p:sp>
    </p:spTree>
    <p:extLst>
      <p:ext uri="{BB962C8B-B14F-4D97-AF65-F5344CB8AC3E}">
        <p14:creationId xmlns:p14="http://schemas.microsoft.com/office/powerpoint/2010/main" val="260990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240BBF-EE51-433A-B7FF-1C9573BB1604}"/>
              </a:ext>
            </a:extLst>
          </p:cNvPr>
          <p:cNvSpPr txBox="1"/>
          <p:nvPr/>
        </p:nvSpPr>
        <p:spPr>
          <a:xfrm>
            <a:off x="16811787" y="9430718"/>
            <a:ext cx="1189494" cy="692497"/>
          </a:xfrm>
          <a:prstGeom prst="rect">
            <a:avLst/>
          </a:prstGeom>
          <a:noFill/>
        </p:spPr>
        <p:txBody>
          <a:bodyPr rot="0" spcFirstLastPara="0" vert="horz" wrap="square" lIns="137160" tIns="68580" rIns="137160" bIns="6858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>
                <a:cs typeface="Calibri"/>
              </a:rPr>
              <a:t>R38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45B481-8DD0-A0B5-B908-59ED8187F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47" y="0"/>
            <a:ext cx="1494670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24C24D-7849-47CE-B791-C7145780C363}"/>
              </a:ext>
            </a:extLst>
          </p:cNvPr>
          <p:cNvSpPr txBox="1"/>
          <p:nvPr/>
        </p:nvSpPr>
        <p:spPr>
          <a:xfrm>
            <a:off x="2553231" y="103277"/>
            <a:ext cx="13181537" cy="877163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algn="ctr"/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 panose="020B0604020202020204" charset="0"/>
                <a:ea typeface="+mj-ea"/>
                <a:cs typeface="Arial Bold"/>
              </a:rPr>
              <a:t>KOP 3 – Proposed 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6F923-485A-9FCC-137D-0ECD6CB2E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244" y="973836"/>
            <a:ext cx="16637070" cy="83530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36FD52-3875-0F6E-933B-76154A0444C3}"/>
              </a:ext>
            </a:extLst>
          </p:cNvPr>
          <p:cNvSpPr txBox="1"/>
          <p:nvPr/>
        </p:nvSpPr>
        <p:spPr>
          <a:xfrm>
            <a:off x="1211580" y="9332893"/>
            <a:ext cx="6068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Northbound I-17</a:t>
            </a:r>
          </a:p>
          <a:p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Looking North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17F08A-22EA-3AA6-090E-8561CC7A9B8D}"/>
              </a:ext>
            </a:extLst>
          </p:cNvPr>
          <p:cNvSpPr txBox="1"/>
          <p:nvPr/>
        </p:nvSpPr>
        <p:spPr>
          <a:xfrm>
            <a:off x="11377389" y="9586817"/>
            <a:ext cx="606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Figure E-4</a:t>
            </a:r>
          </a:p>
        </p:txBody>
      </p:sp>
    </p:spTree>
    <p:extLst>
      <p:ext uri="{BB962C8B-B14F-4D97-AF65-F5344CB8AC3E}">
        <p14:creationId xmlns:p14="http://schemas.microsoft.com/office/powerpoint/2010/main" val="281714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B782C4-C17D-4375-C085-25A414D6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47" y="0"/>
            <a:ext cx="1494670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7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642B99-E45F-0441-539D-C7A9520347D2}"/>
              </a:ext>
            </a:extLst>
          </p:cNvPr>
          <p:cNvSpPr txBox="1"/>
          <p:nvPr/>
        </p:nvSpPr>
        <p:spPr>
          <a:xfrm>
            <a:off x="2553231" y="220117"/>
            <a:ext cx="13181537" cy="877163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algn="ctr"/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 panose="020B0604020202020204" charset="0"/>
                <a:ea typeface="+mj-ea"/>
                <a:cs typeface="Arial Bold"/>
              </a:rPr>
              <a:t>KOP 4 – Proposed 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E9EC0-BC52-A16A-61F3-3A6D6FED0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3565" y="1110996"/>
            <a:ext cx="16090697" cy="8078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0F17B5-15BB-F125-A79F-6DB98FF2D6FB}"/>
              </a:ext>
            </a:extLst>
          </p:cNvPr>
          <p:cNvSpPr txBox="1"/>
          <p:nvPr/>
        </p:nvSpPr>
        <p:spPr>
          <a:xfrm>
            <a:off x="1384670" y="9209782"/>
            <a:ext cx="60689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Cross L Road</a:t>
            </a:r>
          </a:p>
          <a:p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Looking North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18154A-8A8F-5062-CD29-93965FECC1F1}"/>
              </a:ext>
            </a:extLst>
          </p:cNvPr>
          <p:cNvSpPr txBox="1"/>
          <p:nvPr/>
        </p:nvSpPr>
        <p:spPr>
          <a:xfrm>
            <a:off x="11135030" y="9456003"/>
            <a:ext cx="606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Figure E-5</a:t>
            </a:r>
          </a:p>
        </p:txBody>
      </p:sp>
    </p:spTree>
    <p:extLst>
      <p:ext uri="{BB962C8B-B14F-4D97-AF65-F5344CB8AC3E}">
        <p14:creationId xmlns:p14="http://schemas.microsoft.com/office/powerpoint/2010/main" val="137114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299DB-9F7B-AB63-323D-FBE0BAE75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647" y="0"/>
            <a:ext cx="1494670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8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33E6619-357E-4436-B675-526C545246DB}"/>
              </a:ext>
            </a:extLst>
          </p:cNvPr>
          <p:cNvSpPr txBox="1">
            <a:spLocks/>
          </p:cNvSpPr>
          <p:nvPr/>
        </p:nvSpPr>
        <p:spPr>
          <a:xfrm>
            <a:off x="408052" y="1947201"/>
            <a:ext cx="16247852" cy="702873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lnSpc>
                <a:spcPct val="110000"/>
              </a:lnSpc>
              <a:spcBef>
                <a:spcPts val="1800"/>
              </a:spcBef>
              <a:buNone/>
            </a:pPr>
            <a:endParaRPr lang="en-US" sz="3600">
              <a:highlight>
                <a:srgbClr val="FFFF00"/>
              </a:highlight>
              <a:latin typeface="Arial"/>
              <a:cs typeface="Arial"/>
            </a:endParaRPr>
          </a:p>
          <a:p>
            <a:pPr marL="604838" lvl="1" indent="0">
              <a:lnSpc>
                <a:spcPct val="110000"/>
              </a:lnSpc>
              <a:spcBef>
                <a:spcPts val="1800"/>
              </a:spcBef>
              <a:buNone/>
            </a:pPr>
            <a:endParaRPr lang="en-US" sz="3600">
              <a:solidFill>
                <a:srgbClr val="15699F"/>
              </a:solidFill>
              <a:latin typeface="Arial"/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8A62E66-460A-612F-656B-FFD419E5DF4F}"/>
              </a:ext>
            </a:extLst>
          </p:cNvPr>
          <p:cNvSpPr txBox="1">
            <a:spLocks/>
          </p:cNvSpPr>
          <p:nvPr/>
        </p:nvSpPr>
        <p:spPr>
          <a:xfrm>
            <a:off x="685800" y="2563925"/>
            <a:ext cx="16916400" cy="6125351"/>
          </a:xfrm>
          <a:prstGeom prst="rect">
            <a:avLst/>
          </a:prstGeom>
        </p:spPr>
        <p:txBody>
          <a:bodyPr vert="horz" lIns="137160" tIns="68580" rIns="137160" bIns="68580" rtlCol="0" anchor="t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28625" indent="-428625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4000" b="0">
                <a:latin typeface="Arial"/>
                <a:cs typeface="Arial"/>
              </a:rPr>
              <a:t>B.A. in Geology from California Polytechnic University, Humboldt</a:t>
            </a:r>
          </a:p>
          <a:p>
            <a:pPr marL="428625" indent="-428625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4000" b="0">
                <a:latin typeface="Arial"/>
                <a:cs typeface="Arial"/>
              </a:rPr>
              <a:t>Environmental Manager for </a:t>
            </a:r>
            <a:r>
              <a:rPr lang="en-US" sz="4000" b="0" err="1">
                <a:latin typeface="Arial"/>
                <a:cs typeface="Arial"/>
              </a:rPr>
              <a:t>Longroad</a:t>
            </a:r>
            <a:r>
              <a:rPr lang="en-US" sz="4000" b="0">
                <a:latin typeface="Arial"/>
                <a:cs typeface="Arial"/>
              </a:rPr>
              <a:t> Energy</a:t>
            </a:r>
          </a:p>
          <a:p>
            <a:pPr marL="428625" indent="-428625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4000" b="0">
                <a:latin typeface="Arial"/>
                <a:cs typeface="Arial"/>
              </a:rPr>
              <a:t>11 years of experience including:</a:t>
            </a:r>
          </a:p>
          <a:p>
            <a:pPr marL="1023938" lvl="1" indent="-457200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3200">
                <a:latin typeface="Arial"/>
                <a:cs typeface="Arial"/>
              </a:rPr>
              <a:t>Supporting developers in permitting and environmental compliance</a:t>
            </a:r>
          </a:p>
          <a:p>
            <a:pPr marL="1023938" lvl="1" indent="-457200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3200">
                <a:latin typeface="Arial"/>
                <a:cs typeface="Arial"/>
              </a:rPr>
              <a:t>Leading environmental due diligence and wildlife conservation strategies</a:t>
            </a:r>
          </a:p>
          <a:p>
            <a:pPr marL="1023938" lvl="1" indent="-457200">
              <a:lnSpc>
                <a:spcPct val="110000"/>
              </a:lnSpc>
              <a:spcBef>
                <a:spcPts val="1800"/>
              </a:spcBef>
              <a:buFont typeface="Arial"/>
              <a:buChar char="•"/>
            </a:pPr>
            <a:r>
              <a:rPr lang="en-US" sz="3200">
                <a:latin typeface="Arial"/>
                <a:cs typeface="Arial"/>
              </a:rPr>
              <a:t>Environmental consulting specializing in environmental investigation and remediation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4F8D586-6C52-9DEF-0C41-8EDBBA4AC7CB}"/>
              </a:ext>
            </a:extLst>
          </p:cNvPr>
          <p:cNvSpPr txBox="1"/>
          <p:nvPr/>
        </p:nvSpPr>
        <p:spPr>
          <a:xfrm>
            <a:off x="347472" y="1608608"/>
            <a:ext cx="15828993" cy="986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211">
              <a:lnSpc>
                <a:spcPts val="8118"/>
              </a:lnSpc>
            </a:pPr>
            <a:r>
              <a:rPr lang="en-US" sz="54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 panose="020B0604020202020204" charset="0"/>
                <a:cs typeface="Arial Bold"/>
                <a:sym typeface="League Spartan"/>
              </a:rPr>
              <a:t>Ashley Groeneveld</a:t>
            </a:r>
          </a:p>
        </p:txBody>
      </p:sp>
    </p:spTree>
    <p:extLst>
      <p:ext uri="{BB962C8B-B14F-4D97-AF65-F5344CB8AC3E}">
        <p14:creationId xmlns:p14="http://schemas.microsoft.com/office/powerpoint/2010/main" val="1674270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8BB9B7B-B3B5-417D-B535-52EEDBF42077}"/>
              </a:ext>
            </a:extLst>
          </p:cNvPr>
          <p:cNvSpPr txBox="1"/>
          <p:nvPr/>
        </p:nvSpPr>
        <p:spPr>
          <a:xfrm>
            <a:off x="2499316" y="96673"/>
            <a:ext cx="13289367" cy="877163"/>
          </a:xfrm>
          <a:prstGeom prst="rect">
            <a:avLst/>
          </a:prstGeom>
          <a:noFill/>
        </p:spPr>
        <p:txBody>
          <a:bodyPr wrap="square" lIns="137160" tIns="68580" rIns="137160" bIns="68580" anchor="t">
            <a:spAutoFit/>
          </a:bodyPr>
          <a:lstStyle/>
          <a:p>
            <a:pPr algn="ctr"/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 panose="020B0604020202020204" charset="0"/>
                <a:ea typeface="+mj-ea"/>
                <a:cs typeface="Arial Bold"/>
              </a:rPr>
              <a:t>KOP 5 – Proposed 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3FD596-7283-B35C-9A08-AE39098FE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60" y="973836"/>
            <a:ext cx="16609752" cy="83393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37676A-FF79-0E50-235D-73D691691FFF}"/>
              </a:ext>
            </a:extLst>
          </p:cNvPr>
          <p:cNvSpPr txBox="1"/>
          <p:nvPr/>
        </p:nvSpPr>
        <p:spPr>
          <a:xfrm>
            <a:off x="1444752" y="9313163"/>
            <a:ext cx="60689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Prescott National Forest</a:t>
            </a:r>
          </a:p>
          <a:p>
            <a:r>
              <a:rPr lang="en-US" sz="3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Looking Northwest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D906C7-CE5E-8B35-9643-7FD0F89DCB97}"/>
              </a:ext>
            </a:extLst>
          </p:cNvPr>
          <p:cNvSpPr txBox="1"/>
          <p:nvPr/>
        </p:nvSpPr>
        <p:spPr>
          <a:xfrm>
            <a:off x="11395597" y="9559385"/>
            <a:ext cx="606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</a:rPr>
              <a:t>Figure E-6</a:t>
            </a:r>
          </a:p>
        </p:txBody>
      </p:sp>
    </p:spTree>
    <p:extLst>
      <p:ext uri="{BB962C8B-B14F-4D97-AF65-F5344CB8AC3E}">
        <p14:creationId xmlns:p14="http://schemas.microsoft.com/office/powerpoint/2010/main" val="10652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08757-6950-4B14-963B-6D26066864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Virtual Route Tour</a:t>
            </a:r>
            <a:endParaRPr lang="en-US" sz="8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6626CF-20C5-4B29-A8B9-B543254B92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"/>
              </a:rPr>
              <a:t>What will the Project look like? </a:t>
            </a:r>
          </a:p>
          <a:p>
            <a:endParaRPr lang="en-US" sz="4000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  <a:cs typeface="Arial"/>
            </a:endParaRPr>
          </a:p>
          <a:p>
            <a:endParaRPr lang="en-US" sz="4000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0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D1062-7E7A-4ECE-AA66-0CE08E1242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Cultural Resources</a:t>
            </a:r>
            <a:endParaRPr lang="en-US" sz="8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7C635D-5E17-44F6-B57A-39A5F63ECE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"/>
              </a:rPr>
              <a:t>Historic and Archeological Sites </a:t>
            </a:r>
          </a:p>
        </p:txBody>
      </p:sp>
    </p:spTree>
    <p:extLst>
      <p:ext uri="{BB962C8B-B14F-4D97-AF65-F5344CB8AC3E}">
        <p14:creationId xmlns:p14="http://schemas.microsoft.com/office/powerpoint/2010/main" val="232372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7ACA4-A8D4-8001-ECA3-C080E6183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96F31D-D9E8-7F6E-F8AA-ED8BC0653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4930" y="264972"/>
            <a:ext cx="11258140" cy="975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8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CAE52-EB5B-43E7-B2C4-2E3129A01B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Recreational Areas</a:t>
            </a:r>
            <a:endParaRPr lang="en-US" sz="8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53B8D-5588-49B6-80A6-FEB71D0036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"/>
              </a:rPr>
              <a:t>Existing and Future Recreational Sites </a:t>
            </a:r>
            <a:endParaRPr lang="en-US" sz="4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5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A6B663-EE23-5A09-C854-AB5BCBAA5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86" y="0"/>
            <a:ext cx="1497102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CDA91-7DAF-4CCD-8262-983191229F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Existing Plans</a:t>
            </a:r>
            <a:endParaRPr lang="en-US" sz="8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  <a:cs typeface="Calibri Ligh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980FE6-BB55-4579-8B0F-939134B816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"/>
              </a:rPr>
              <a:t>Plans of State, Local Government and Private Entities</a:t>
            </a:r>
            <a:endParaRPr lang="en-US" sz="4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2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3F6CE3-C382-8E2D-DA34-4B31C9AAF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114" y="0"/>
            <a:ext cx="1503977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1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20068-CFA3-41B7-A435-B145470BD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172277"/>
            <a:ext cx="13716000" cy="3581400"/>
          </a:xfrm>
        </p:spPr>
        <p:txBody>
          <a:bodyPr/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Noise and Communications</a:t>
            </a:r>
            <a:endParaRPr lang="en-US" sz="8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A9CAC-9480-4383-A286-96F06775D9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902613"/>
            <a:ext cx="13716000" cy="248285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"/>
              </a:rPr>
              <a:t>Anticipated Noise Levels and Potential Interference </a:t>
            </a:r>
            <a:endParaRPr lang="en-US" sz="4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313D-260F-A1E7-D04D-5AAEFC2C4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A8C0CE-32BF-5465-3876-89261293D5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585" y="251460"/>
            <a:ext cx="11290831" cy="978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2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F701CF-9F68-49B0-AD26-34FFA47E8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522787"/>
            <a:ext cx="13716000" cy="1241425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88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"/>
              </a:rPr>
              <a:t>Introduction</a:t>
            </a:r>
            <a:endParaRPr lang="en-US" sz="8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166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C4D10-EC51-4401-8B11-138EA0024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2263133"/>
            <a:ext cx="13716000" cy="3581400"/>
          </a:xfrm>
        </p:spPr>
        <p:txBody>
          <a:bodyPr/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Environmental Conclusions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23C7F-4A55-4BE7-B721-166115A77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869309"/>
            <a:ext cx="13716000" cy="2482850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"/>
              </a:rPr>
              <a:t>Project is Environmentally Compatible </a:t>
            </a:r>
            <a:endParaRPr lang="en-US" sz="4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ED589-B709-15D1-2086-D98C3DB09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5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CEF4A-D2D3-4633-B499-E56A3E603F9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5800" y="2028824"/>
            <a:ext cx="16916400" cy="7043738"/>
          </a:xfrm>
        </p:spPr>
        <p:txBody>
          <a:bodyPr vert="horz" lIns="0" tIns="0" rIns="0" bIns="0" rtlCol="0" anchor="t">
            <a:no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US" sz="3600">
                <a:latin typeface="Arial"/>
                <a:cs typeface="Arial"/>
              </a:rPr>
              <a:t>No significant or detrimental effects to land use or jurisdictions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US" sz="3600">
                <a:latin typeface="Arial"/>
                <a:cs typeface="Arial"/>
              </a:rPr>
              <a:t>No significant or detrimental effects to fish, wildlife, plant life, and associated forms of life upon which they are dependent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US" sz="3600">
                <a:latin typeface="Arial"/>
                <a:cs typeface="Arial"/>
              </a:rPr>
              <a:t>No significant or detrimental effects to existing scenic areas, historic sites and structures, or archaeological sites at or in the vicinity of the Project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US" sz="3600">
                <a:latin typeface="Arial"/>
                <a:cs typeface="Arial"/>
              </a:rPr>
              <a:t>No plans for future development of recreational facilities associated with the Project or detrimental effects to area plans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en-US" sz="3600">
                <a:latin typeface="Arial"/>
                <a:cs typeface="Arial"/>
              </a:rPr>
              <a:t>No significant or detrimental effects associated with noise emission levels and interference with communication signals</a:t>
            </a:r>
          </a:p>
          <a:p>
            <a:pPr marL="0" indent="0" algn="ct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4000" b="1" i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The Project is environmentally compatible with the total environment of the area</a:t>
            </a:r>
            <a:endParaRPr lang="en-US" sz="3200">
              <a:solidFill>
                <a:schemeClr val="accent6">
                  <a:lumMod val="75000"/>
                </a:schemeClr>
              </a:solidFill>
              <a:cs typeface="Arial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99C43A01-D67F-463D-1530-50662AABD018}"/>
              </a:ext>
            </a:extLst>
          </p:cNvPr>
          <p:cNvSpPr txBox="1"/>
          <p:nvPr/>
        </p:nvSpPr>
        <p:spPr>
          <a:xfrm>
            <a:off x="427482" y="284039"/>
            <a:ext cx="16474631" cy="963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11">
              <a:lnSpc>
                <a:spcPts val="8118"/>
              </a:lnSpc>
            </a:pPr>
            <a:r>
              <a:rPr lang="en-US" sz="4800" b="1" spc="14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sym typeface="League Spartan"/>
              </a:rPr>
              <a:t>SUMMARY OF ENVIRONMENTAL COMPATIBILITY</a:t>
            </a:r>
          </a:p>
        </p:txBody>
      </p:sp>
    </p:spTree>
    <p:extLst>
      <p:ext uri="{BB962C8B-B14F-4D97-AF65-F5344CB8AC3E}">
        <p14:creationId xmlns:p14="http://schemas.microsoft.com/office/powerpoint/2010/main" val="420665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788CF-C498-4329-B8F1-9EF7D23818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Statutory Notice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F7B2F6-63BB-49B4-9EB5-B3A7418F31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"/>
              </a:rPr>
              <a:t>Publication, Posting, Affected Jurisdictions</a:t>
            </a:r>
            <a:endParaRPr lang="en-US" sz="4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40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9C59FCEA-42AC-6831-8B14-784C04B357D3}"/>
              </a:ext>
            </a:extLst>
          </p:cNvPr>
          <p:cNvSpPr txBox="1"/>
          <p:nvPr/>
        </p:nvSpPr>
        <p:spPr>
          <a:xfrm>
            <a:off x="427482" y="284039"/>
            <a:ext cx="16474631" cy="963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11">
              <a:lnSpc>
                <a:spcPts val="8118"/>
              </a:lnSpc>
            </a:pPr>
            <a:r>
              <a:rPr lang="en-US" sz="4800" b="1" spc="14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sym typeface="League Spartan"/>
              </a:rPr>
              <a:t>NEWSPAPER PUBLICATIONS</a:t>
            </a:r>
          </a:p>
        </p:txBody>
      </p:sp>
      <p:pic>
        <p:nvPicPr>
          <p:cNvPr id="7" name="Picture 6" descr="A close-up of a map&#10;&#10;AI-generated content may be incorrect.">
            <a:extLst>
              <a:ext uri="{FF2B5EF4-FFF2-40B4-BE49-F238E27FC236}">
                <a16:creationId xmlns:a16="http://schemas.microsoft.com/office/drawing/2014/main" id="{5A433D82-1D36-28AC-3653-467D2E42E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9" r="21479" b="58102"/>
          <a:stretch/>
        </p:blipFill>
        <p:spPr>
          <a:xfrm>
            <a:off x="2092960" y="2260417"/>
            <a:ext cx="7132320" cy="6890757"/>
          </a:xfrm>
          <a:prstGeom prst="rect">
            <a:avLst/>
          </a:prstGeom>
        </p:spPr>
      </p:pic>
      <p:pic>
        <p:nvPicPr>
          <p:cNvPr id="10" name="Picture 9" descr="A close-up of a map&#10;&#10;AI-generated content may be incorrect.">
            <a:extLst>
              <a:ext uri="{FF2B5EF4-FFF2-40B4-BE49-F238E27FC236}">
                <a16:creationId xmlns:a16="http://schemas.microsoft.com/office/drawing/2014/main" id="{B601413C-0F80-3075-EBCC-86D32B7A61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0" t="42069" r="20768" b="1491"/>
          <a:stretch/>
        </p:blipFill>
        <p:spPr>
          <a:xfrm>
            <a:off x="9144000" y="1956556"/>
            <a:ext cx="6400800" cy="833044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D2F9BB0-90A4-6FD8-F13B-78679EC3167B}"/>
              </a:ext>
            </a:extLst>
          </p:cNvPr>
          <p:cNvCxnSpPr>
            <a:cxnSpLocks/>
          </p:cNvCxnSpPr>
          <p:nvPr/>
        </p:nvCxnSpPr>
        <p:spPr>
          <a:xfrm>
            <a:off x="2981404" y="9151174"/>
            <a:ext cx="539496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F52E8A-ABC7-E419-8095-0DF4D642CE71}"/>
              </a:ext>
            </a:extLst>
          </p:cNvPr>
          <p:cNvCxnSpPr>
            <a:cxnSpLocks/>
          </p:cNvCxnSpPr>
          <p:nvPr/>
        </p:nvCxnSpPr>
        <p:spPr>
          <a:xfrm>
            <a:off x="9859554" y="1956473"/>
            <a:ext cx="4828903" cy="83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5089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_0" descr="IMG_3995.jpeg">
            <a:extLst>
              <a:ext uri="{FF2B5EF4-FFF2-40B4-BE49-F238E27FC236}">
                <a16:creationId xmlns:a16="http://schemas.microsoft.com/office/drawing/2014/main" id="{3C714A9A-BC6D-D6B0-B0A0-8672AFF5F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b="10254"/>
          <a:stretch/>
        </p:blipFill>
        <p:spPr bwMode="auto">
          <a:xfrm>
            <a:off x="2712433" y="2074469"/>
            <a:ext cx="5765438" cy="758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F60F7D2-D9A3-1A6F-25CD-C4BE78D373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r="3573" b="8592"/>
          <a:stretch/>
        </p:blipFill>
        <p:spPr bwMode="auto">
          <a:xfrm>
            <a:off x="10062544" y="2074469"/>
            <a:ext cx="5513023" cy="758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id="{6C0F9F64-1E26-5F8A-3232-4581795A027E}"/>
              </a:ext>
            </a:extLst>
          </p:cNvPr>
          <p:cNvSpPr txBox="1"/>
          <p:nvPr/>
        </p:nvSpPr>
        <p:spPr>
          <a:xfrm>
            <a:off x="427482" y="284039"/>
            <a:ext cx="16474631" cy="963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11">
              <a:lnSpc>
                <a:spcPts val="8118"/>
              </a:lnSpc>
            </a:pPr>
            <a:r>
              <a:rPr lang="en-US" sz="4800" b="1" spc="14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sym typeface="League Spartan"/>
              </a:rPr>
              <a:t>PROJECT SIGNS</a:t>
            </a:r>
          </a:p>
        </p:txBody>
      </p:sp>
    </p:spTree>
    <p:extLst>
      <p:ext uri="{BB962C8B-B14F-4D97-AF65-F5344CB8AC3E}">
        <p14:creationId xmlns:p14="http://schemas.microsoft.com/office/powerpoint/2010/main" val="34768075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form&#10;&#10;AI-generated content may be incorrect.">
            <a:extLst>
              <a:ext uri="{FF2B5EF4-FFF2-40B4-BE49-F238E27FC236}">
                <a16:creationId xmlns:a16="http://schemas.microsoft.com/office/drawing/2014/main" id="{B068B075-B1D7-96E3-9790-930EFB894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70" y="2095764"/>
            <a:ext cx="5763921" cy="777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9" descr="A close-up of a letter&#10;&#10;AI-generated content may be incorrect.">
            <a:extLst>
              <a:ext uri="{FF2B5EF4-FFF2-40B4-BE49-F238E27FC236}">
                <a16:creationId xmlns:a16="http://schemas.microsoft.com/office/drawing/2014/main" id="{9CF4D148-4171-772D-2ED7-F5E944F41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574" y="2095764"/>
            <a:ext cx="5756756" cy="77724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B5E36324-3EDF-81BB-C99F-9A41B25A1221}"/>
              </a:ext>
            </a:extLst>
          </p:cNvPr>
          <p:cNvSpPr txBox="1"/>
          <p:nvPr/>
        </p:nvSpPr>
        <p:spPr>
          <a:xfrm>
            <a:off x="427482" y="284039"/>
            <a:ext cx="16474631" cy="963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11">
              <a:lnSpc>
                <a:spcPts val="8118"/>
              </a:lnSpc>
            </a:pPr>
            <a:r>
              <a:rPr lang="en-US" sz="4800" b="1" spc="14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sym typeface="League Spartan"/>
              </a:rPr>
              <a:t>NOTICE OF FILING</a:t>
            </a:r>
          </a:p>
        </p:txBody>
      </p:sp>
    </p:spTree>
    <p:extLst>
      <p:ext uri="{BB962C8B-B14F-4D97-AF65-F5344CB8AC3E}">
        <p14:creationId xmlns:p14="http://schemas.microsoft.com/office/powerpoint/2010/main" val="2661326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778E3-C0F2-4B96-A2BF-F5AD8742C4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Public Process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D90DE5-DEFC-46D5-B62F-BDA76ADA01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"/>
              </a:rPr>
              <a:t>Public and Stakeholder Involvement</a:t>
            </a:r>
            <a:endParaRPr lang="en-US" sz="4000" b="1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p of a forest&#10;&#10;AI-generated content may be incorrect.">
            <a:extLst>
              <a:ext uri="{FF2B5EF4-FFF2-40B4-BE49-F238E27FC236}">
                <a16:creationId xmlns:a16="http://schemas.microsoft.com/office/drawing/2014/main" id="{1F75DA74-99F7-8376-92D5-FB0B5A0496F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3763"/>
            <a:ext cx="7067550" cy="6126162"/>
          </a:xfrm>
        </p:spPr>
      </p:pic>
      <p:pic>
        <p:nvPicPr>
          <p:cNvPr id="3" name="Picture 2" descr="A map of a forest&#10;&#10;AI-generated content may be incorrect.">
            <a:extLst>
              <a:ext uri="{FF2B5EF4-FFF2-40B4-BE49-F238E27FC236}">
                <a16:creationId xmlns:a16="http://schemas.microsoft.com/office/drawing/2014/main" id="{9524A399-FEF3-4547-C0E9-C1CA16B9A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36" y="251460"/>
            <a:ext cx="11289329" cy="978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4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map&#10;&#10;AI-generated content may be incorrect.">
            <a:extLst>
              <a:ext uri="{FF2B5EF4-FFF2-40B4-BE49-F238E27FC236}">
                <a16:creationId xmlns:a16="http://schemas.microsoft.com/office/drawing/2014/main" id="{0E4CC67A-59A2-FF6C-E200-F1B7B17E2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8" t="34130" r="9103" b="22863"/>
          <a:stretch/>
        </p:blipFill>
        <p:spPr>
          <a:xfrm>
            <a:off x="731244" y="3025140"/>
            <a:ext cx="8115862" cy="53949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 descr="A close-up of a paper&#10;&#10;AI-generated content may be incorrect.">
            <a:extLst>
              <a:ext uri="{FF2B5EF4-FFF2-40B4-BE49-F238E27FC236}">
                <a16:creationId xmlns:a16="http://schemas.microsoft.com/office/drawing/2014/main" id="{C7DA8641-A3DC-944E-2D84-E9D88897B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t="30549" r="7951" b="26443"/>
          <a:stretch/>
        </p:blipFill>
        <p:spPr>
          <a:xfrm>
            <a:off x="9456430" y="3025140"/>
            <a:ext cx="8100325" cy="53949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DC97FF-B1FC-7D81-D7E3-4D0D2AE2F8FC}"/>
              </a:ext>
            </a:extLst>
          </p:cNvPr>
          <p:cNvSpPr txBox="1"/>
          <p:nvPr/>
        </p:nvSpPr>
        <p:spPr>
          <a:xfrm>
            <a:off x="332605" y="-229440"/>
            <a:ext cx="18380028" cy="127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11">
              <a:lnSpc>
                <a:spcPts val="10713"/>
              </a:lnSpc>
            </a:pPr>
            <a:r>
              <a:rPr lang="en-US" sz="4000" b="1" spc="207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PUBLIC PROCESS MAILER #1</a:t>
            </a:r>
          </a:p>
        </p:txBody>
      </p:sp>
    </p:spTree>
    <p:extLst>
      <p:ext uri="{BB962C8B-B14F-4D97-AF65-F5344CB8AC3E}">
        <p14:creationId xmlns:p14="http://schemas.microsoft.com/office/powerpoint/2010/main" val="30997028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D2988-45F8-4025-9DF7-AE73B2FAB8B0}"/>
              </a:ext>
            </a:extLst>
          </p:cNvPr>
          <p:cNvSpPr txBox="1">
            <a:spLocks/>
          </p:cNvSpPr>
          <p:nvPr/>
        </p:nvSpPr>
        <p:spPr>
          <a:xfrm>
            <a:off x="364465" y="217358"/>
            <a:ext cx="17919551" cy="1051992"/>
          </a:xfrm>
          <a:prstGeom prst="rect">
            <a:avLst/>
          </a:prstGeom>
        </p:spPr>
        <p:txBody>
          <a:bodyPr lIns="137160" tIns="68580" rIns="137160" bIns="6858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none" spc="-20" baseline="0">
                <a:solidFill>
                  <a:schemeClr val="tx2"/>
                </a:solidFill>
                <a:effectLst/>
                <a:latin typeface="Arial Bold" charset="0"/>
                <a:ea typeface="+mj-ea"/>
                <a:cs typeface="+mj-cs"/>
              </a:defRPr>
            </a:lvl1pPr>
          </a:lstStyle>
          <a:p>
            <a:endParaRPr lang="en-US" sz="7200">
              <a:solidFill>
                <a:schemeClr val="accent6">
                  <a:lumMod val="50000"/>
                </a:schemeClr>
              </a:solidFill>
              <a:cs typeface="Arial Bold"/>
            </a:endParaRPr>
          </a:p>
        </p:txBody>
      </p:sp>
      <p:pic>
        <p:nvPicPr>
          <p:cNvPr id="17" name="Picture 16" descr="A close-up of a document&#10;&#10;AI-generated content may be incorrect.">
            <a:extLst>
              <a:ext uri="{FF2B5EF4-FFF2-40B4-BE49-F238E27FC236}">
                <a16:creationId xmlns:a16="http://schemas.microsoft.com/office/drawing/2014/main" id="{C907E5D1-013C-B6F9-02DF-58119D140D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8" y="2743199"/>
            <a:ext cx="4451465" cy="5760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Picture 18" descr="A map of a landscape&#10;&#10;AI-generated content may be incorrect.">
            <a:extLst>
              <a:ext uri="{FF2B5EF4-FFF2-40B4-BE49-F238E27FC236}">
                <a16:creationId xmlns:a16="http://schemas.microsoft.com/office/drawing/2014/main" id="{69D9BF86-3C95-BC8D-3692-9CB80C328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21" y="2743200"/>
            <a:ext cx="4451465" cy="5760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1" name="Picture 20" descr="A close-up of a business card&#10;&#10;AI-generated content may be incorrect.">
            <a:extLst>
              <a:ext uri="{FF2B5EF4-FFF2-40B4-BE49-F238E27FC236}">
                <a16:creationId xmlns:a16="http://schemas.microsoft.com/office/drawing/2014/main" id="{F7C63EDA-C2F4-1356-9292-BAE00D87B4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214" y="2743199"/>
            <a:ext cx="4451464" cy="5760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3" name="Picture 22" descr="A close-up of a document&#10;&#10;AI-generated content may be incorrect.">
            <a:extLst>
              <a:ext uri="{FF2B5EF4-FFF2-40B4-BE49-F238E27FC236}">
                <a16:creationId xmlns:a16="http://schemas.microsoft.com/office/drawing/2014/main" id="{4AED95E2-AB1C-23AE-E99A-EA49D2ACA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106" y="2743199"/>
            <a:ext cx="4451464" cy="5760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8A0ED5-D310-DE67-EAD4-57271B68FAE2}"/>
              </a:ext>
            </a:extLst>
          </p:cNvPr>
          <p:cNvSpPr txBox="1"/>
          <p:nvPr/>
        </p:nvSpPr>
        <p:spPr>
          <a:xfrm>
            <a:off x="332605" y="-229440"/>
            <a:ext cx="18380028" cy="127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11">
              <a:lnSpc>
                <a:spcPts val="10713"/>
              </a:lnSpc>
            </a:pPr>
            <a:r>
              <a:rPr lang="en-US" sz="4000" b="1" spc="207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PUBLIC PROCESS MAILER #2</a:t>
            </a:r>
          </a:p>
        </p:txBody>
      </p:sp>
    </p:spTree>
    <p:extLst>
      <p:ext uri="{BB962C8B-B14F-4D97-AF65-F5344CB8AC3E}">
        <p14:creationId xmlns:p14="http://schemas.microsoft.com/office/powerpoint/2010/main" val="230974652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0332051-0958-4898-970C-2F4C5B9F49A9}"/>
              </a:ext>
            </a:extLst>
          </p:cNvPr>
          <p:cNvSpPr txBox="1">
            <a:spLocks/>
          </p:cNvSpPr>
          <p:nvPr/>
        </p:nvSpPr>
        <p:spPr>
          <a:xfrm>
            <a:off x="987726" y="8041406"/>
            <a:ext cx="16697325" cy="6907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3716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AU" sz="2100" b="1" i="1">
                <a:solidFill>
                  <a:srgbClr val="000000"/>
                </a:solidFill>
                <a:latin typeface="Arial" panose="020B0604020202020204"/>
                <a:cs typeface="Calibri" panose="020F0502020204030204" pitchFamily="34" charset="0"/>
              </a:rPr>
              <a:t>We are developers, owners and operators of renewable energy with a proven track record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D7A8B52-C96F-4167-A924-47C4CA267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8154" y="1932266"/>
            <a:ext cx="2930693" cy="108380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49AEF35F-8378-4EDB-BCF0-14CA4A0A6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3558" y="1819887"/>
            <a:ext cx="1357313" cy="13716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6128A08-A155-4099-8B24-03C1B097A5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14324" y="1879911"/>
            <a:ext cx="1287069" cy="1223352"/>
          </a:xfrm>
          <a:prstGeom prst="rect">
            <a:avLst/>
          </a:prstGeom>
        </p:spPr>
      </p:pic>
      <p:graphicFrame>
        <p:nvGraphicFramePr>
          <p:cNvPr id="24" name="Table 58">
            <a:extLst>
              <a:ext uri="{FF2B5EF4-FFF2-40B4-BE49-F238E27FC236}">
                <a16:creationId xmlns:a16="http://schemas.microsoft.com/office/drawing/2014/main" id="{96E1561A-C50D-4AD1-A13A-510880DF6A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4756824"/>
              </p:ext>
            </p:extLst>
          </p:nvPr>
        </p:nvGraphicFramePr>
        <p:xfrm>
          <a:off x="795130" y="3881112"/>
          <a:ext cx="11959197" cy="470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6399">
                  <a:extLst>
                    <a:ext uri="{9D8B030D-6E8A-4147-A177-3AD203B41FA5}">
                      <a16:colId xmlns:a16="http://schemas.microsoft.com/office/drawing/2014/main" val="472075869"/>
                    </a:ext>
                  </a:extLst>
                </a:gridCol>
                <a:gridCol w="3986399">
                  <a:extLst>
                    <a:ext uri="{9D8B030D-6E8A-4147-A177-3AD203B41FA5}">
                      <a16:colId xmlns:a16="http://schemas.microsoft.com/office/drawing/2014/main" val="306884932"/>
                    </a:ext>
                  </a:extLst>
                </a:gridCol>
                <a:gridCol w="3986399">
                  <a:extLst>
                    <a:ext uri="{9D8B030D-6E8A-4147-A177-3AD203B41FA5}">
                      <a16:colId xmlns:a16="http://schemas.microsoft.com/office/drawing/2014/main" val="3488901374"/>
                    </a:ext>
                  </a:extLst>
                </a:gridCol>
              </a:tblGrid>
              <a:tr h="4709160">
                <a:tc>
                  <a:txBody>
                    <a:bodyPr/>
                    <a:lstStyle/>
                    <a:p>
                      <a:r>
                        <a:rPr lang="en-US" sz="1500" b="0" i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 team has </a:t>
                      </a:r>
                      <a:r>
                        <a:rPr lang="en-US" sz="1500" b="1" i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worked together for more than 15 years</a:t>
                      </a:r>
                    </a:p>
                    <a:p>
                      <a:endParaRPr lang="en-US" sz="1500" b="0" i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500" b="0" i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have developed </a:t>
                      </a:r>
                      <a:r>
                        <a:rPr lang="en-US" sz="1500" b="1" i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20+ renewable energy projects </a:t>
                      </a:r>
                      <a:r>
                        <a:rPr lang="en-US" sz="1500" b="0" i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totaling 5.1 GW across the U.S.</a:t>
                      </a:r>
                    </a:p>
                    <a:p>
                      <a:endParaRPr lang="en-US" sz="1500" b="0" i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500" b="0" i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have </a:t>
                      </a:r>
                      <a:r>
                        <a:rPr lang="en-US" sz="1500" b="1" i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signed over 4 GW of corporate and utility PPAs</a:t>
                      </a:r>
                      <a:r>
                        <a:rPr lang="en-US" sz="1500" b="0" i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within the last five years.</a:t>
                      </a:r>
                    </a:p>
                    <a:p>
                      <a:endParaRPr lang="en-US" sz="1500" b="0" i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500" b="1" i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Our motto is simple</a:t>
                      </a:r>
                      <a:r>
                        <a:rPr lang="en-US" sz="1500" b="0" i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make and honor well thought out commitments</a:t>
                      </a:r>
                    </a:p>
                    <a:p>
                      <a:endParaRPr lang="en-US" sz="1500"/>
                    </a:p>
                  </a:txBody>
                  <a:tcPr marL="137160" marR="13716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0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Backed by </a:t>
                      </a:r>
                      <a:r>
                        <a:rPr lang="en-US" sz="1500" b="1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experienced and committed </a:t>
                      </a:r>
                      <a:r>
                        <a:rPr lang="en-US" sz="1500" b="0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investors with long-term goals</a:t>
                      </a:r>
                    </a:p>
                    <a:p>
                      <a:endParaRPr lang="en-US" sz="1500" b="0" i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500" b="0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have the knowhow to bring all projects to completion and </a:t>
                      </a:r>
                      <a:r>
                        <a:rPr lang="en-US" sz="1500" b="1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ensure long-term operation </a:t>
                      </a:r>
                    </a:p>
                    <a:p>
                      <a:endParaRPr lang="en-US" sz="1500" b="1" i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500" b="1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 history of raising third-party capital</a:t>
                      </a:r>
                      <a:r>
                        <a:rPr lang="en-US" sz="1500" b="0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we have raised over $20 billion during our time together from more than 20 institutions</a:t>
                      </a:r>
                    </a:p>
                    <a:p>
                      <a:endParaRPr lang="en-US" sz="1500"/>
                    </a:p>
                  </a:txBody>
                  <a:tcPr marL="137160" marR="137160" marT="68580" marB="6858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built a </a:t>
                      </a:r>
                      <a:r>
                        <a:rPr lang="en-US" sz="1500" b="1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world class </a:t>
                      </a:r>
                      <a:r>
                        <a:rPr lang="en-US" sz="1500" b="0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operations and asset management Remote Operations Center (ROC) in Portland, Maine</a:t>
                      </a:r>
                      <a:r>
                        <a:rPr lang="en-US" sz="1500" b="1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</a:p>
                    <a:p>
                      <a:endParaRPr lang="en-US" sz="1500" b="0" i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500" b="0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work with </a:t>
                      </a:r>
                      <a:r>
                        <a:rPr lang="en-US" sz="1500" b="1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more than 100 different customers </a:t>
                      </a:r>
                      <a:r>
                        <a:rPr lang="en-US" sz="1500" b="0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across the U.S. </a:t>
                      </a:r>
                    </a:p>
                    <a:p>
                      <a:endParaRPr lang="en-US" sz="1500" b="0" i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 manage the entire scope: Our ROC </a:t>
                      </a:r>
                      <a:r>
                        <a:rPr lang="en-US" sz="1500" b="1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works around the clock</a:t>
                      </a:r>
                      <a:r>
                        <a:rPr lang="en-US" sz="1500" b="0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backed by experienced asset management, on-site technical support, and full back-office support.</a:t>
                      </a:r>
                    </a:p>
                    <a:p>
                      <a:endParaRPr lang="en-US" sz="1500" b="0" i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500" b="0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Longroad owns a portfolio of operating wind and solar assets, and we bring an </a:t>
                      </a:r>
                      <a:r>
                        <a:rPr lang="en-US" sz="1500" b="1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owner’s mindset </a:t>
                      </a:r>
                      <a:r>
                        <a:rPr lang="en-US" sz="1500" b="0" i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 the management of all projects, including those owned by third-parties</a:t>
                      </a:r>
                    </a:p>
                    <a:p>
                      <a:endParaRPr lang="en-US" sz="1500" b="0" i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1500"/>
                    </a:p>
                  </a:txBody>
                  <a:tcPr marL="137160" marR="137160" marT="68580" marB="6858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207535"/>
                  </a:ext>
                </a:extLst>
              </a:tr>
            </a:tbl>
          </a:graphicData>
        </a:graphic>
      </p:graphicFrame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43E7E79-F375-4649-A0E5-1736FECFBDCF}"/>
              </a:ext>
            </a:extLst>
          </p:cNvPr>
          <p:cNvSpPr/>
          <p:nvPr/>
        </p:nvSpPr>
        <p:spPr>
          <a:xfrm>
            <a:off x="900420" y="3295559"/>
            <a:ext cx="3566160" cy="5486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1650" b="1">
                <a:solidFill>
                  <a:srgbClr val="FFFFFF"/>
                </a:solidFill>
                <a:latin typeface="Arial" panose="020B0604020202020204"/>
                <a:cs typeface="Calibri" panose="020F0502020204030204" pitchFamily="34" charset="0"/>
              </a:rPr>
              <a:t>EXPERTISE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A7B5F03-256E-4DDD-906A-A849D833A81B}"/>
              </a:ext>
            </a:extLst>
          </p:cNvPr>
          <p:cNvSpPr/>
          <p:nvPr/>
        </p:nvSpPr>
        <p:spPr>
          <a:xfrm>
            <a:off x="4874778" y="3273384"/>
            <a:ext cx="3566160" cy="5486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1650" b="1">
                <a:solidFill>
                  <a:srgbClr val="FFFFFF"/>
                </a:solidFill>
                <a:latin typeface="Arial" panose="020B0604020202020204"/>
                <a:cs typeface="Calibri" panose="020F0502020204030204" pitchFamily="34" charset="0"/>
              </a:rPr>
              <a:t>SUPPORT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E77A54-D8E9-4931-832A-9ED855815902}"/>
              </a:ext>
            </a:extLst>
          </p:cNvPr>
          <p:cNvSpPr/>
          <p:nvPr/>
        </p:nvSpPr>
        <p:spPr>
          <a:xfrm>
            <a:off x="8849135" y="3273384"/>
            <a:ext cx="3566160" cy="548640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1650" b="1">
                <a:solidFill>
                  <a:srgbClr val="FFFFFF"/>
                </a:solidFill>
                <a:latin typeface="Arial" panose="020B0604020202020204"/>
                <a:cs typeface="Calibri" panose="020F0502020204030204" pitchFamily="34" charset="0"/>
              </a:rPr>
              <a:t>OPERATIONS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00CF60F-32A9-441F-BD0F-BC82D35BBD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695" t="6732" r="38647" b="16377"/>
          <a:stretch/>
        </p:blipFill>
        <p:spPr>
          <a:xfrm>
            <a:off x="13654509" y="1458279"/>
            <a:ext cx="3433944" cy="781812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D8CC418-CDFC-476C-A941-44C98521D9BF}"/>
              </a:ext>
            </a:extLst>
          </p:cNvPr>
          <p:cNvSpPr/>
          <p:nvPr/>
        </p:nvSpPr>
        <p:spPr>
          <a:xfrm>
            <a:off x="13632471" y="1315221"/>
            <a:ext cx="3429000" cy="7961178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274320" rIns="246888" rtlCol="0" anchor="t" anchorCtr="0"/>
          <a:lstStyle/>
          <a:p>
            <a:pPr>
              <a:spcBef>
                <a:spcPts val="1800"/>
              </a:spcBef>
            </a:pPr>
            <a:r>
              <a:rPr lang="en-US" sz="3300" b="1" u="sng">
                <a:solidFill>
                  <a:schemeClr val="bg1"/>
                </a:solidFill>
              </a:rPr>
              <a:t>OUR IMPACT</a:t>
            </a:r>
            <a:endParaRPr lang="en-US" sz="1725" b="1" u="sng">
              <a:solidFill>
                <a:schemeClr val="bg1"/>
              </a:solidFill>
            </a:endParaRPr>
          </a:p>
          <a:p>
            <a:endParaRPr lang="en-US" sz="1725" b="1">
              <a:solidFill>
                <a:schemeClr val="bg1"/>
              </a:solidFill>
            </a:endParaRPr>
          </a:p>
          <a:p>
            <a:r>
              <a:rPr lang="en-US" sz="6000" b="1">
                <a:solidFill>
                  <a:schemeClr val="bg1"/>
                </a:solidFill>
              </a:rPr>
              <a:t>5.6 </a:t>
            </a:r>
          </a:p>
          <a:p>
            <a:r>
              <a:rPr lang="en-US" b="1">
                <a:solidFill>
                  <a:schemeClr val="bg1"/>
                </a:solidFill>
              </a:rPr>
              <a:t>GW DEVELOPED &amp; ACQUIRED</a:t>
            </a:r>
          </a:p>
          <a:p>
            <a:endParaRPr lang="en-US" sz="1725" b="1">
              <a:solidFill>
                <a:schemeClr val="bg1"/>
              </a:solidFill>
            </a:endParaRPr>
          </a:p>
          <a:p>
            <a:r>
              <a:rPr lang="en-US" sz="6000" b="1">
                <a:solidFill>
                  <a:schemeClr val="bg1"/>
                </a:solidFill>
              </a:rPr>
              <a:t>3.7 </a:t>
            </a:r>
          </a:p>
          <a:p>
            <a:r>
              <a:rPr lang="en-US" b="1">
                <a:solidFill>
                  <a:schemeClr val="bg1"/>
                </a:solidFill>
              </a:rPr>
              <a:t>GW OWNED</a:t>
            </a:r>
          </a:p>
          <a:p>
            <a:endParaRPr lang="en-US" sz="1725" b="1">
              <a:solidFill>
                <a:schemeClr val="bg1"/>
              </a:solidFill>
            </a:endParaRPr>
          </a:p>
          <a:p>
            <a:r>
              <a:rPr lang="en-US" sz="6000" b="1">
                <a:solidFill>
                  <a:schemeClr val="bg1"/>
                </a:solidFill>
              </a:rPr>
              <a:t>5.7 </a:t>
            </a:r>
          </a:p>
          <a:p>
            <a:r>
              <a:rPr lang="en-US" b="1">
                <a:solidFill>
                  <a:schemeClr val="bg1"/>
                </a:solidFill>
              </a:rPr>
              <a:t>GW UNDER SERVICES CONTRACT</a:t>
            </a:r>
          </a:p>
          <a:p>
            <a:endParaRPr lang="en-US" sz="1725" b="1">
              <a:solidFill>
                <a:schemeClr val="bg1"/>
              </a:solidFill>
            </a:endParaRPr>
          </a:p>
          <a:p>
            <a:r>
              <a:rPr lang="en-US" sz="6000" b="1">
                <a:solidFill>
                  <a:schemeClr val="bg1"/>
                </a:solidFill>
              </a:rPr>
              <a:t>$15.3 B</a:t>
            </a:r>
          </a:p>
          <a:p>
            <a:r>
              <a:rPr lang="en-US" b="1">
                <a:solidFill>
                  <a:schemeClr val="bg1"/>
                </a:solidFill>
              </a:rPr>
              <a:t>Third Party Capital Raised</a:t>
            </a:r>
            <a:endParaRPr lang="en-US" sz="1725" b="1">
              <a:solidFill>
                <a:schemeClr val="bg1"/>
              </a:solidFill>
            </a:endParaRPr>
          </a:p>
          <a:p>
            <a:endParaRPr lang="en-US" sz="1725" b="1">
              <a:solidFill>
                <a:schemeClr val="bg1"/>
              </a:solidFill>
            </a:endParaRPr>
          </a:p>
          <a:p>
            <a:endParaRPr lang="en-US" sz="1725" b="1">
              <a:solidFill>
                <a:schemeClr val="bg1"/>
              </a:solidFill>
            </a:endParaRPr>
          </a:p>
          <a:p>
            <a:endParaRPr lang="en-US" sz="1500" b="1">
              <a:solidFill>
                <a:schemeClr val="bg1"/>
              </a:solidFill>
            </a:endParaRPr>
          </a:p>
          <a:p>
            <a:endParaRPr lang="en-US" sz="1500" b="1">
              <a:solidFill>
                <a:schemeClr val="bg1"/>
              </a:solidFill>
            </a:endParaRPr>
          </a:p>
          <a:p>
            <a:endParaRPr lang="en-US" sz="1500" b="1">
              <a:solidFill>
                <a:schemeClr val="bg1"/>
              </a:solidFill>
            </a:endParaRPr>
          </a:p>
          <a:p>
            <a:endParaRPr lang="en-US" sz="1500" b="1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725">
              <a:solidFill>
                <a:schemeClr val="bg1"/>
              </a:solidFill>
            </a:endParaRPr>
          </a:p>
          <a:p>
            <a:endParaRPr lang="en-US" sz="1725" b="1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650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650" b="1">
              <a:solidFill>
                <a:schemeClr val="bg1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650" b="1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A723B-C618-81BC-8160-27543E16370C}"/>
              </a:ext>
            </a:extLst>
          </p:cNvPr>
          <p:cNvSpPr txBox="1"/>
          <p:nvPr/>
        </p:nvSpPr>
        <p:spPr>
          <a:xfrm>
            <a:off x="332605" y="29482"/>
            <a:ext cx="18380028" cy="1306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11">
              <a:lnSpc>
                <a:spcPts val="10713"/>
              </a:lnSpc>
            </a:pPr>
            <a:r>
              <a:rPr lang="en-US" sz="4800" b="1" spc="207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sym typeface="League Spartan"/>
              </a:rPr>
              <a:t>LONGROAD</a:t>
            </a:r>
            <a:r>
              <a:rPr lang="en-US" sz="4000" b="1" spc="207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 </a:t>
            </a:r>
            <a:r>
              <a:rPr lang="en-US" sz="4800" b="1" spc="207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sym typeface="League Spartan"/>
              </a:rPr>
              <a:t>ENERGY</a:t>
            </a:r>
          </a:p>
        </p:txBody>
      </p:sp>
    </p:spTree>
    <p:extLst>
      <p:ext uri="{BB962C8B-B14F-4D97-AF65-F5344CB8AC3E}">
        <p14:creationId xmlns:p14="http://schemas.microsoft.com/office/powerpoint/2010/main" val="413525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7371D2B-FC42-F4F1-21BE-40E49429C2C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4" t="8774" r="11762" b="23871"/>
          <a:stretch/>
        </p:blipFill>
        <p:spPr>
          <a:xfrm>
            <a:off x="3220720" y="2773680"/>
            <a:ext cx="4978400" cy="55473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A screenshot of a website&#10;&#10;AI-generated content may be incorrect.">
            <a:extLst>
              <a:ext uri="{FF2B5EF4-FFF2-40B4-BE49-F238E27FC236}">
                <a16:creationId xmlns:a16="http://schemas.microsoft.com/office/drawing/2014/main" id="{5FC33E9B-0C5A-53C0-90C1-3D4D60D5C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" r="1493"/>
          <a:stretch/>
        </p:blipFill>
        <p:spPr>
          <a:xfrm>
            <a:off x="9052560" y="2050331"/>
            <a:ext cx="5943600" cy="7924333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9FE429-F803-03C7-D936-C9419300A025}"/>
              </a:ext>
            </a:extLst>
          </p:cNvPr>
          <p:cNvSpPr txBox="1"/>
          <p:nvPr/>
        </p:nvSpPr>
        <p:spPr>
          <a:xfrm>
            <a:off x="332605" y="-229440"/>
            <a:ext cx="18380028" cy="127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11">
              <a:lnSpc>
                <a:spcPts val="10713"/>
              </a:lnSpc>
            </a:pPr>
            <a:r>
              <a:rPr lang="en-US" sz="4000" b="1" spc="207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SOCIAL MEDIA</a:t>
            </a:r>
          </a:p>
        </p:txBody>
      </p:sp>
    </p:spTree>
    <p:extLst>
      <p:ext uri="{BB962C8B-B14F-4D97-AF65-F5344CB8AC3E}">
        <p14:creationId xmlns:p14="http://schemas.microsoft.com/office/powerpoint/2010/main" val="24831143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map&#10;&#10;AI-generated content may be incorrect.">
            <a:extLst>
              <a:ext uri="{FF2B5EF4-FFF2-40B4-BE49-F238E27FC236}">
                <a16:creationId xmlns:a16="http://schemas.microsoft.com/office/drawing/2014/main" id="{D886E8D5-C86C-37C6-718F-1301E5823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11"/>
          <a:stretch/>
        </p:blipFill>
        <p:spPr>
          <a:xfrm>
            <a:off x="9625584" y="2475326"/>
            <a:ext cx="6400800" cy="638486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D548BA-F097-6B09-DAC6-19859EB3949B}"/>
              </a:ext>
            </a:extLst>
          </p:cNvPr>
          <p:cNvSpPr txBox="1"/>
          <p:nvPr/>
        </p:nvSpPr>
        <p:spPr>
          <a:xfrm>
            <a:off x="332605" y="-229440"/>
            <a:ext cx="18380028" cy="127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11">
              <a:lnSpc>
                <a:spcPts val="10713"/>
              </a:lnSpc>
            </a:pPr>
            <a:r>
              <a:rPr lang="en-US" sz="4000" b="1" spc="207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PROJECT WEBSITE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E5F315B-D3EE-19F5-644C-D6EBC842565F}"/>
              </a:ext>
            </a:extLst>
          </p:cNvPr>
          <p:cNvGrpSpPr>
            <a:grpSpLocks noChangeAspect="1"/>
          </p:cNvGrpSpPr>
          <p:nvPr/>
        </p:nvGrpSpPr>
        <p:grpSpPr>
          <a:xfrm>
            <a:off x="2261616" y="2042939"/>
            <a:ext cx="6400800" cy="7249634"/>
            <a:chOff x="1745250" y="2499360"/>
            <a:chExt cx="6126480" cy="693893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C0CFBAA-8BF0-6826-179B-346798A8F39F}"/>
                </a:ext>
              </a:extLst>
            </p:cNvPr>
            <p:cNvGrpSpPr/>
            <p:nvPr/>
          </p:nvGrpSpPr>
          <p:grpSpPr>
            <a:xfrm>
              <a:off x="1745250" y="2499360"/>
              <a:ext cx="6126480" cy="6938937"/>
              <a:chOff x="5336590" y="2495951"/>
              <a:chExt cx="6126480" cy="6938937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24D53C6B-6CCE-5D24-29A7-414857D3FB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36590" y="2495951"/>
                <a:ext cx="6126480" cy="5639456"/>
              </a:xfrm>
              <a:prstGeom prst="rect">
                <a:avLst/>
              </a:prstGeom>
            </p:spPr>
          </p:pic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7206F167-AF7C-9DEC-BE21-EBB0C42BE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b="48734"/>
              <a:stretch/>
            </p:blipFill>
            <p:spPr>
              <a:xfrm>
                <a:off x="5336590" y="6557793"/>
                <a:ext cx="6126480" cy="2877095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BA6B4C-52C1-D70B-6BAD-E4687646679F}"/>
                </a:ext>
              </a:extLst>
            </p:cNvPr>
            <p:cNvSpPr/>
            <p:nvPr/>
          </p:nvSpPr>
          <p:spPr>
            <a:xfrm>
              <a:off x="1745250" y="2499360"/>
              <a:ext cx="6126480" cy="6938937"/>
            </a:xfrm>
            <a:prstGeom prst="rect">
              <a:avLst/>
            </a:prstGeom>
            <a:noFill/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5634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A7D957-DBCD-77E6-2D90-5FE597BFBC04}"/>
              </a:ext>
            </a:extLst>
          </p:cNvPr>
          <p:cNvSpPr txBox="1"/>
          <p:nvPr/>
        </p:nvSpPr>
        <p:spPr>
          <a:xfrm>
            <a:off x="332605" y="-229440"/>
            <a:ext cx="18380028" cy="127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11">
              <a:lnSpc>
                <a:spcPts val="10713"/>
              </a:lnSpc>
            </a:pPr>
            <a:r>
              <a:rPr lang="en-US" sz="4000" b="1" spc="207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STAKEHOLDER MEETINGS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9B09C96-B977-F0CA-A8C7-208592FC6CD0}"/>
              </a:ext>
            </a:extLst>
          </p:cNvPr>
          <p:cNvSpPr txBox="1">
            <a:spLocks/>
          </p:cNvSpPr>
          <p:nvPr/>
        </p:nvSpPr>
        <p:spPr>
          <a:xfrm>
            <a:off x="685800" y="2080824"/>
            <a:ext cx="16916400" cy="6880296"/>
          </a:xfrm>
          <a:prstGeom prst="rect">
            <a:avLst/>
          </a:prstGeom>
        </p:spPr>
        <p:txBody>
          <a:bodyPr vert="horz" lIns="0" tIns="0" rIns="0" bIns="0" rtlCol="0" anchor="t">
            <a:normAutofit lnSpcReduction="100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Representative Key Stakeholders:</a:t>
            </a:r>
          </a:p>
          <a:p>
            <a:pPr marL="514350" indent="-514350">
              <a:lnSpc>
                <a:spcPct val="150000"/>
              </a:lnSpc>
              <a:buFont typeface="Arial" charset="0"/>
              <a:buChar char="•"/>
            </a:pPr>
            <a:r>
              <a:rPr lang="en-US" sz="4000" b="0">
                <a:latin typeface="Arial" panose="020B0604020202020204" pitchFamily="34" charset="0"/>
                <a:cs typeface="Arial" panose="020B0604020202020204" pitchFamily="34" charset="0"/>
              </a:rPr>
              <a:t>Yavapai County</a:t>
            </a:r>
          </a:p>
          <a:p>
            <a:pPr marL="514350" indent="-514350">
              <a:lnSpc>
                <a:spcPct val="150000"/>
              </a:lnSpc>
              <a:buFont typeface="Arial" charset="0"/>
              <a:buChar char="•"/>
            </a:pPr>
            <a:r>
              <a:rPr lang="en-US" sz="4000" b="0">
                <a:latin typeface="Arial" panose="020B0604020202020204" pitchFamily="34" charset="0"/>
                <a:cs typeface="Arial" panose="020B0604020202020204" pitchFamily="34" charset="0"/>
              </a:rPr>
              <a:t>Mayer Fire District</a:t>
            </a:r>
          </a:p>
          <a:p>
            <a:pPr marL="514350" indent="-514350">
              <a:lnSpc>
                <a:spcPct val="150000"/>
              </a:lnSpc>
              <a:buFont typeface="Arial" charset="0"/>
              <a:buChar char="•"/>
            </a:pPr>
            <a:r>
              <a:rPr lang="en-US" sz="4000" b="0">
                <a:latin typeface="Arial" panose="020B0604020202020204" pitchFamily="34" charset="0"/>
                <a:cs typeface="Arial" panose="020B0604020202020204" pitchFamily="34" charset="0"/>
              </a:rPr>
              <a:t>Mayer School District</a:t>
            </a:r>
          </a:p>
          <a:p>
            <a:pPr marL="514350" indent="-514350">
              <a:lnSpc>
                <a:spcPct val="150000"/>
              </a:lnSpc>
              <a:buFont typeface="Arial" charset="0"/>
              <a:buChar char="•"/>
            </a:pPr>
            <a:r>
              <a:rPr lang="en-US" sz="4000" b="0">
                <a:latin typeface="Arial" panose="020B0604020202020204" pitchFamily="34" charset="0"/>
                <a:cs typeface="Arial" panose="020B0604020202020204" pitchFamily="34" charset="0"/>
              </a:rPr>
              <a:t>Arizona Game and Fish Department</a:t>
            </a:r>
          </a:p>
          <a:p>
            <a:pPr marL="514350" indent="-514350">
              <a:lnSpc>
                <a:spcPct val="150000"/>
              </a:lnSpc>
              <a:buFont typeface="Arial" charset="0"/>
              <a:buChar char="•"/>
            </a:pPr>
            <a:r>
              <a:rPr lang="en-US" sz="4000" b="0">
                <a:latin typeface="Arial" panose="020B0604020202020204" pitchFamily="34" charset="0"/>
                <a:cs typeface="Arial" panose="020B0604020202020204" pitchFamily="34" charset="0"/>
              </a:rPr>
              <a:t>Orme Ranch</a:t>
            </a:r>
          </a:p>
          <a:p>
            <a:pPr>
              <a:lnSpc>
                <a:spcPct val="150000"/>
              </a:lnSpc>
            </a:pPr>
            <a:endParaRPr lang="en-US" sz="4000" b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000" b="0">
                <a:latin typeface="Arial" panose="020B0604020202020204" pitchFamily="34" charset="0"/>
                <a:cs typeface="Arial" panose="020B0604020202020204" pitchFamily="34" charset="0"/>
              </a:rPr>
              <a:t>Additional stakeholder meetings are included in Exhibit J.</a:t>
            </a:r>
          </a:p>
          <a:p>
            <a:pPr marL="514350" indent="-514350">
              <a:lnSpc>
                <a:spcPct val="150000"/>
              </a:lnSpc>
              <a:buFont typeface="Arial" charset="0"/>
              <a:buChar char="•"/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Arial" charset="0"/>
              <a:buChar char="•"/>
            </a:pPr>
            <a:endParaRPr lang="en-US">
              <a:latin typeface="Arial"/>
              <a:cs typeface="Arial"/>
            </a:endParaRPr>
          </a:p>
          <a:p>
            <a:pPr marL="514350" indent="-514350">
              <a:buFont typeface="Arial" charset="0"/>
              <a:buChar char="•"/>
            </a:pP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8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EE9D5F-0E81-4E99-C9C6-8775FBA7BEBC}"/>
              </a:ext>
            </a:extLst>
          </p:cNvPr>
          <p:cNvSpPr txBox="1"/>
          <p:nvPr/>
        </p:nvSpPr>
        <p:spPr>
          <a:xfrm>
            <a:off x="332605" y="-229440"/>
            <a:ext cx="18380028" cy="12753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11">
              <a:lnSpc>
                <a:spcPts val="10713"/>
              </a:lnSpc>
            </a:pPr>
            <a:r>
              <a:rPr lang="en-US" sz="4000" b="1" spc="207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OPEN HOUSES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E9F96E-7AE4-E771-B2AF-2473ACB30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6320" y="2948669"/>
            <a:ext cx="7863840" cy="5897880"/>
          </a:xfrm>
          <a:prstGeom prst="rect">
            <a:avLst/>
          </a:prstGeom>
        </p:spPr>
      </p:pic>
      <p:pic>
        <p:nvPicPr>
          <p:cNvPr id="7" name="Picture 6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26B3AEC6-EE8C-4F1D-8696-7ED8A7268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840" y="2489158"/>
            <a:ext cx="5120640" cy="681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85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98632C-2C8C-C0AA-7541-628103792EF1}"/>
              </a:ext>
            </a:extLst>
          </p:cNvPr>
          <p:cNvSpPr txBox="1">
            <a:spLocks/>
          </p:cNvSpPr>
          <p:nvPr/>
        </p:nvSpPr>
        <p:spPr>
          <a:xfrm>
            <a:off x="2286000" y="4248150"/>
            <a:ext cx="13716000" cy="1790700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Conclusions of Panel</a:t>
            </a:r>
            <a:endParaRPr lang="en-US" sz="8000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09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778E3-C0F2-4B96-A2BF-F5AD8742C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4248150"/>
            <a:ext cx="13716000" cy="1790700"/>
          </a:xfrm>
        </p:spPr>
        <p:txBody>
          <a:bodyPr/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Thank you!</a:t>
            </a:r>
            <a:endParaRPr lang="en-US" sz="8000">
              <a:solidFill>
                <a:schemeClr val="accent6">
                  <a:lumMod val="75000"/>
                </a:schemeClr>
              </a:solidFill>
              <a:latin typeface="League Sparta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33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8B11AD3-8E8B-75F4-EF41-995BBBBC1712}"/>
              </a:ext>
            </a:extLst>
          </p:cNvPr>
          <p:cNvSpPr txBox="1"/>
          <p:nvPr/>
        </p:nvSpPr>
        <p:spPr>
          <a:xfrm>
            <a:off x="332605" y="29482"/>
            <a:ext cx="18380028" cy="1306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11">
              <a:lnSpc>
                <a:spcPts val="10713"/>
              </a:lnSpc>
            </a:pPr>
            <a:r>
              <a:rPr lang="en-US" sz="4800" b="1" spc="207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sym typeface="League Spartan"/>
              </a:rPr>
              <a:t>LONGROAD</a:t>
            </a:r>
            <a:r>
              <a:rPr lang="en-US" sz="4000" b="1" spc="207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sym typeface="League Spartan"/>
              </a:rPr>
              <a:t> </a:t>
            </a:r>
            <a:r>
              <a:rPr lang="en-US" sz="4800" b="1" spc="207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sym typeface="League Spartan"/>
              </a:rPr>
              <a:t>ARIZONA ASSETS</a:t>
            </a:r>
          </a:p>
        </p:txBody>
      </p:sp>
      <p:pic>
        <p:nvPicPr>
          <p:cNvPr id="17" name="Picture 16" descr="A map of the state of arizona&#10;&#10;AI-generated content may be incorrect.">
            <a:extLst>
              <a:ext uri="{FF2B5EF4-FFF2-40B4-BE49-F238E27FC236}">
                <a16:creationId xmlns:a16="http://schemas.microsoft.com/office/drawing/2014/main" id="{195A9222-505D-6565-3ACE-28C0EB1EF1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862" y="1367582"/>
            <a:ext cx="7586276" cy="87731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985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861387" y="3167531"/>
            <a:ext cx="5272472" cy="5508015"/>
            <a:chOff x="0" y="-233392"/>
            <a:chExt cx="7029963" cy="7344021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33392"/>
              <a:ext cx="3319347" cy="3552739"/>
              <a:chOff x="0" y="-57150"/>
              <a:chExt cx="812800" cy="86995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18F49"/>
              </a:solidFill>
            </p:spPr>
            <p:txBody>
              <a:bodyPr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457189">
                  <a:lnSpc>
                    <a:spcPts val="2659"/>
                  </a:lnSpc>
                  <a:defRPr/>
                </a:pPr>
                <a:endParaRPr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3557890"/>
              <a:ext cx="3319347" cy="3552739"/>
              <a:chOff x="0" y="-57150"/>
              <a:chExt cx="812800" cy="86995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D7E1D1"/>
              </a:solidFill>
            </p:spPr>
            <p:txBody>
              <a:bodyPr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457189">
                  <a:lnSpc>
                    <a:spcPts val="2659"/>
                  </a:lnSpc>
                  <a:defRPr/>
                </a:pPr>
                <a:endParaRPr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3710616" y="-233392"/>
              <a:ext cx="3319347" cy="3552739"/>
              <a:chOff x="0" y="-57150"/>
              <a:chExt cx="812800" cy="86995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D7E1D1"/>
              </a:solidFill>
            </p:spPr>
            <p:txBody>
              <a:bodyPr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457189">
                  <a:lnSpc>
                    <a:spcPts val="2659"/>
                  </a:lnSpc>
                  <a:defRPr/>
                </a:pPr>
                <a:endParaRPr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3710616" y="3557890"/>
              <a:ext cx="3319347" cy="3552739"/>
              <a:chOff x="0" y="-57150"/>
              <a:chExt cx="812800" cy="86995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618F49"/>
              </a:solidFill>
            </p:spPr>
            <p:txBody>
              <a:bodyPr/>
              <a:lstStyle/>
              <a:p>
                <a:pPr defTabSz="457189">
                  <a:defRPr/>
                </a:pPr>
                <a:endParaRPr lang="en-US"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457189">
                  <a:lnSpc>
                    <a:spcPts val="2659"/>
                  </a:lnSpc>
                  <a:defRPr/>
                </a:pPr>
                <a:endParaRPr>
                  <a:solidFill>
                    <a:prstClr val="black"/>
                  </a:solidFill>
                  <a:latin typeface="Aptos" panose="02110004020202020204"/>
                </a:endParaRPr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391869" y="391869"/>
              <a:ext cx="2535610" cy="2535610"/>
            </a:xfrm>
            <a:custGeom>
              <a:avLst/>
              <a:gdLst/>
              <a:ahLst/>
              <a:cxnLst/>
              <a:rect l="l" t="t" r="r" b="b"/>
              <a:pathLst>
                <a:path w="2535610" h="2535610">
                  <a:moveTo>
                    <a:pt x="0" y="0"/>
                  </a:moveTo>
                  <a:lnTo>
                    <a:pt x="2535609" y="0"/>
                  </a:lnTo>
                  <a:lnTo>
                    <a:pt x="2535609" y="2535609"/>
                  </a:lnTo>
                  <a:lnTo>
                    <a:pt x="0" y="2535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189">
                <a:defRPr/>
              </a:pPr>
              <a:endParaRPr lang="en-US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0" name="Freeform 20"/>
            <p:cNvSpPr/>
            <p:nvPr/>
          </p:nvSpPr>
          <p:spPr>
            <a:xfrm>
              <a:off x="4299070" y="4383753"/>
              <a:ext cx="2142439" cy="2134405"/>
            </a:xfrm>
            <a:custGeom>
              <a:avLst/>
              <a:gdLst/>
              <a:ahLst/>
              <a:cxnLst/>
              <a:rect l="l" t="t" r="r" b="b"/>
              <a:pathLst>
                <a:path w="2142439" h="2134405">
                  <a:moveTo>
                    <a:pt x="0" y="0"/>
                  </a:moveTo>
                  <a:lnTo>
                    <a:pt x="2142439" y="0"/>
                  </a:lnTo>
                  <a:lnTo>
                    <a:pt x="2142439" y="2134404"/>
                  </a:lnTo>
                  <a:lnTo>
                    <a:pt x="0" y="2134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189">
                <a:defRPr/>
              </a:pPr>
              <a:endParaRPr lang="en-US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1" name="Freeform 21"/>
            <p:cNvSpPr/>
            <p:nvPr/>
          </p:nvSpPr>
          <p:spPr>
            <a:xfrm>
              <a:off x="602714" y="4426218"/>
              <a:ext cx="2113918" cy="2245862"/>
            </a:xfrm>
            <a:custGeom>
              <a:avLst/>
              <a:gdLst/>
              <a:ahLst/>
              <a:cxnLst/>
              <a:rect l="l" t="t" r="r" b="b"/>
              <a:pathLst>
                <a:path w="2113918" h="2245862">
                  <a:moveTo>
                    <a:pt x="0" y="0"/>
                  </a:moveTo>
                  <a:lnTo>
                    <a:pt x="2113918" y="0"/>
                  </a:lnTo>
                  <a:lnTo>
                    <a:pt x="2113918" y="2245862"/>
                  </a:lnTo>
                  <a:lnTo>
                    <a:pt x="0" y="2245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189">
                <a:defRPr/>
              </a:pPr>
              <a:endParaRPr lang="en-US">
                <a:solidFill>
                  <a:prstClr val="black"/>
                </a:solidFill>
                <a:latin typeface="Aptos" panose="02110004020202020204"/>
              </a:endParaRPr>
            </a:p>
          </p:txBody>
        </p:sp>
        <p:sp>
          <p:nvSpPr>
            <p:cNvPr id="22" name="Freeform 22"/>
            <p:cNvSpPr/>
            <p:nvPr/>
          </p:nvSpPr>
          <p:spPr>
            <a:xfrm>
              <a:off x="4299070" y="391869"/>
              <a:ext cx="2101494" cy="2303007"/>
            </a:xfrm>
            <a:custGeom>
              <a:avLst/>
              <a:gdLst/>
              <a:ahLst/>
              <a:cxnLst/>
              <a:rect l="l" t="t" r="r" b="b"/>
              <a:pathLst>
                <a:path w="2101494" h="2303007">
                  <a:moveTo>
                    <a:pt x="0" y="0"/>
                  </a:moveTo>
                  <a:lnTo>
                    <a:pt x="2101494" y="0"/>
                  </a:lnTo>
                  <a:lnTo>
                    <a:pt x="2101494" y="2303006"/>
                  </a:lnTo>
                  <a:lnTo>
                    <a:pt x="0" y="2303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189">
                <a:defRPr/>
              </a:pPr>
              <a:endParaRPr lang="en-US">
                <a:solidFill>
                  <a:prstClr val="black"/>
                </a:solidFill>
                <a:latin typeface="Aptos" panose="02110004020202020204"/>
              </a:endParaRPr>
            </a:p>
          </p:txBody>
        </p:sp>
      </p:grpSp>
      <p:sp>
        <p:nvSpPr>
          <p:cNvPr id="28" name="TextBox 7">
            <a:extLst>
              <a:ext uri="{FF2B5EF4-FFF2-40B4-BE49-F238E27FC236}">
                <a16:creationId xmlns:a16="http://schemas.microsoft.com/office/drawing/2014/main" id="{7BCEFC11-9E22-5489-211E-E982C85262FF}"/>
              </a:ext>
            </a:extLst>
          </p:cNvPr>
          <p:cNvSpPr txBox="1"/>
          <p:nvPr/>
        </p:nvSpPr>
        <p:spPr>
          <a:xfrm>
            <a:off x="463212" y="188482"/>
            <a:ext cx="15828993" cy="948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457189">
              <a:lnSpc>
                <a:spcPts val="8117"/>
              </a:lnSpc>
              <a:defRPr/>
            </a:pPr>
            <a:r>
              <a:rPr lang="en-US" sz="4400" b="1" spc="149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ague Spartan"/>
                <a:ea typeface="League Spartan"/>
                <a:cs typeface="League Spartan"/>
                <a:sym typeface="League Spartan"/>
              </a:rPr>
              <a:t>WILDLIFE CONSERVATION STRATEGY</a:t>
            </a: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4E70F195-2D82-1499-5502-CB21FED1ADF1}"/>
              </a:ext>
            </a:extLst>
          </p:cNvPr>
          <p:cNvSpPr txBox="1"/>
          <p:nvPr/>
        </p:nvSpPr>
        <p:spPr>
          <a:xfrm>
            <a:off x="7501567" y="2875849"/>
            <a:ext cx="8327564" cy="92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800">
                <a:solidFill>
                  <a:srgbClr val="4392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INCLUDES ASSESSMENT OF WILDLIFE AND WILDLIFE HABITAT IN PROJECT AREA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1DB59FD4-F242-2730-4AEF-CC2DFD99D5C7}"/>
              </a:ext>
            </a:extLst>
          </p:cNvPr>
          <p:cNvSpPr txBox="1"/>
          <p:nvPr/>
        </p:nvSpPr>
        <p:spPr>
          <a:xfrm>
            <a:off x="7501567" y="6391775"/>
            <a:ext cx="7301553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2800">
                <a:solidFill>
                  <a:srgbClr val="439240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BEST MANAGEMENT PRACTICES</a:t>
            </a:r>
          </a:p>
        </p:txBody>
      </p:sp>
      <p:sp>
        <p:nvSpPr>
          <p:cNvPr id="25" name="TextBox 4">
            <a:extLst>
              <a:ext uri="{FF2B5EF4-FFF2-40B4-BE49-F238E27FC236}">
                <a16:creationId xmlns:a16="http://schemas.microsoft.com/office/drawing/2014/main" id="{F0BC8FAB-EFBE-8724-B5B8-B4E21AA9A822}"/>
              </a:ext>
            </a:extLst>
          </p:cNvPr>
          <p:cNvSpPr txBox="1"/>
          <p:nvPr/>
        </p:nvSpPr>
        <p:spPr>
          <a:xfrm>
            <a:off x="7501567" y="3972494"/>
            <a:ext cx="10595277" cy="1830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2800">
                <a:solidFill>
                  <a:srgbClr val="0C5B2C"/>
                </a:solidFill>
                <a:ea typeface="PT Sans"/>
                <a:cs typeface="PT Sans"/>
                <a:sym typeface="PT Sans"/>
              </a:rPr>
              <a:t>Threatened &amp; Endangered Species Habitat Assessment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2800">
                <a:solidFill>
                  <a:srgbClr val="0C5B2C"/>
                </a:solidFill>
                <a:ea typeface="PT Sans"/>
                <a:cs typeface="PT Sans"/>
                <a:sym typeface="PT Sans"/>
              </a:rPr>
              <a:t>Reconnaissance and Protocol Level Surveys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2800">
                <a:solidFill>
                  <a:srgbClr val="0C5B2C"/>
                </a:solidFill>
                <a:ea typeface="PT Sans"/>
                <a:cs typeface="PT Sans"/>
                <a:sym typeface="PT Sans"/>
              </a:rPr>
              <a:t>Vegetation Management Plan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2800">
                <a:solidFill>
                  <a:srgbClr val="0C5B2C"/>
                </a:solidFill>
                <a:ea typeface="PT Sans"/>
                <a:cs typeface="PT Sans"/>
                <a:sym typeface="PT Sans"/>
              </a:rPr>
              <a:t>BMPs designed for avoidance and minimization</a:t>
            </a:r>
          </a:p>
        </p:txBody>
      </p:sp>
      <p:sp>
        <p:nvSpPr>
          <p:cNvPr id="26" name="TextBox 5">
            <a:extLst>
              <a:ext uri="{FF2B5EF4-FFF2-40B4-BE49-F238E27FC236}">
                <a16:creationId xmlns:a16="http://schemas.microsoft.com/office/drawing/2014/main" id="{3CF3AFCF-6777-39F0-BC29-BBF616D6A6A1}"/>
              </a:ext>
            </a:extLst>
          </p:cNvPr>
          <p:cNvSpPr txBox="1"/>
          <p:nvPr/>
        </p:nvSpPr>
        <p:spPr>
          <a:xfrm>
            <a:off x="7501567" y="7019916"/>
            <a:ext cx="9757733" cy="1813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2800">
                <a:solidFill>
                  <a:srgbClr val="0C5B2C"/>
                </a:solidFill>
                <a:latin typeface="+mj-lt"/>
                <a:ea typeface="PT Sans"/>
                <a:cs typeface="PT Sans"/>
                <a:sym typeface="PT Sans"/>
              </a:rPr>
              <a:t>Identifies area for avoidance (wetlands and critical habitat)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2800">
                <a:solidFill>
                  <a:srgbClr val="0C5B2C"/>
                </a:solidFill>
                <a:latin typeface="+mj-lt"/>
                <a:ea typeface="PT Sans"/>
                <a:cs typeface="PT Sans"/>
                <a:sym typeface="PT Sans"/>
              </a:rPr>
              <a:t>Includes wildlife corridors through Project arrays</a:t>
            </a:r>
          </a:p>
          <a:p>
            <a:pPr marL="647700" lvl="1" indent="-323850" algn="l">
              <a:lnSpc>
                <a:spcPts val="3600"/>
              </a:lnSpc>
              <a:buFont typeface="Arial"/>
              <a:buChar char="•"/>
            </a:pPr>
            <a:r>
              <a:rPr lang="en-US" sz="2800">
                <a:solidFill>
                  <a:srgbClr val="0C5B2C"/>
                </a:solidFill>
                <a:latin typeface="+mj-lt"/>
                <a:ea typeface="PT Sans"/>
                <a:cs typeface="PT Sans"/>
                <a:sym typeface="PT Sans"/>
              </a:rPr>
              <a:t>Wildlife-friendly management techniques</a:t>
            </a:r>
          </a:p>
          <a:p>
            <a:pPr algn="l">
              <a:lnSpc>
                <a:spcPts val="3600"/>
              </a:lnSpc>
            </a:pPr>
            <a:endParaRPr lang="en-US" sz="2500">
              <a:solidFill>
                <a:srgbClr val="0C5B2C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46ECF-80FF-49FD-B3E6-DC8D3CF3B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4448175"/>
            <a:ext cx="13716000" cy="1390650"/>
          </a:xfrm>
        </p:spPr>
        <p:txBody>
          <a:bodyPr>
            <a:normAutofit/>
          </a:bodyPr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League Spartan" panose="020B0604020202020204" charset="0"/>
                <a:cs typeface="Arial Bold"/>
              </a:rPr>
              <a:t>Project Description 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FE31A2-2D30-0E2A-62CF-7DCEE7D48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bd1309-3702-4647-92bb-fefb34ec8598" xsi:nil="true"/>
    <lcf76f155ced4ddcb4097134ff3c332f xmlns="a924c731-e26c-40d2-83ce-8f89d311176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8FB9245D294947A1FAE1CF73072CFB" ma:contentTypeVersion="13" ma:contentTypeDescription="Create a new document." ma:contentTypeScope="" ma:versionID="9025774a77a4736c3ae113fc96462078">
  <xsd:schema xmlns:xsd="http://www.w3.org/2001/XMLSchema" xmlns:xs="http://www.w3.org/2001/XMLSchema" xmlns:p="http://schemas.microsoft.com/office/2006/metadata/properties" xmlns:ns2="a924c731-e26c-40d2-83ce-8f89d311176e" xmlns:ns3="2cbd1309-3702-4647-92bb-fefb34ec8598" targetNamespace="http://schemas.microsoft.com/office/2006/metadata/properties" ma:root="true" ma:fieldsID="c139cfba63387b03273596fd6b9608ee" ns2:_="" ns3:_="">
    <xsd:import namespace="a924c731-e26c-40d2-83ce-8f89d311176e"/>
    <xsd:import namespace="2cbd1309-3702-4647-92bb-fefb34ec85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Billing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24c731-e26c-40d2-83ce-8f89d31117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3433643-dfc2-4e77-8b85-74c11e6f4c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d1309-3702-4647-92bb-fefb34ec859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5c81fe7-8735-4768-98ec-89867ae82f3a}" ma:internalName="TaxCatchAll" ma:showField="CatchAllData" ma:web="2cbd1309-3702-4647-92bb-fefb34ec85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22BB1C-8E04-447B-A3BD-D8E8524E42F1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2cbd1309-3702-4647-92bb-fefb34ec8598"/>
    <ds:schemaRef ds:uri="http://schemas.microsoft.com/office/infopath/2007/PartnerControls"/>
    <ds:schemaRef ds:uri="a924c731-e26c-40d2-83ce-8f89d311176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FAC54B3-814A-4285-9F91-7D82064D0128}"/>
</file>

<file path=customXml/itemProps3.xml><?xml version="1.0" encoding="utf-8"?>
<ds:datastoreItem xmlns:ds="http://schemas.openxmlformats.org/officeDocument/2006/customXml" ds:itemID="{67ADED61-80C1-43C8-8C5B-C3C22DA5B4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957</Words>
  <Application>Microsoft Office PowerPoint</Application>
  <PresentationFormat>Custom</PresentationFormat>
  <Paragraphs>186</Paragraphs>
  <Slides>65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65</vt:i4>
      </vt:variant>
    </vt:vector>
  </HeadingPairs>
  <TitlesOfParts>
    <vt:vector size="78" baseType="lpstr">
      <vt:lpstr>League Spartan</vt:lpstr>
      <vt:lpstr>Aptos</vt:lpstr>
      <vt:lpstr>Arial Bold</vt:lpstr>
      <vt:lpstr>Arial</vt:lpstr>
      <vt:lpstr>PT Sans</vt:lpstr>
      <vt:lpstr>Helios Bold</vt:lpstr>
      <vt:lpstr>Aptos Display</vt:lpstr>
      <vt:lpstr>Calibri</vt:lpstr>
      <vt:lpstr>Trebuchet MS</vt:lpstr>
      <vt:lpstr>1_Custom Design</vt:lpstr>
      <vt:lpstr>2_Custom Design</vt:lpstr>
      <vt:lpstr>Custom Design</vt:lpstr>
      <vt:lpstr>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Description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Need and Benefits</vt:lpstr>
      <vt:lpstr>PowerPoint Presentation</vt:lpstr>
      <vt:lpstr>PowerPoint Presentation</vt:lpstr>
      <vt:lpstr>PowerPoint Presentation</vt:lpstr>
      <vt:lpstr>PowerPoint Presentation</vt:lpstr>
      <vt:lpstr>Environmental Analysis Overview and Results of Studies </vt:lpstr>
      <vt:lpstr>PowerPoint Presentation</vt:lpstr>
      <vt:lpstr>Land Use </vt:lpstr>
      <vt:lpstr>PowerPoint Presentation</vt:lpstr>
      <vt:lpstr>PowerPoint Presentation</vt:lpstr>
      <vt:lpstr>PowerPoint Presentation</vt:lpstr>
      <vt:lpstr>PowerPoint Presentation</vt:lpstr>
      <vt:lpstr>Biological Resources</vt:lpstr>
      <vt:lpstr>PowerPoint Presentation</vt:lpstr>
      <vt:lpstr>Visual Resources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Virtual Route Tour</vt:lpstr>
      <vt:lpstr>Cultural Resources</vt:lpstr>
      <vt:lpstr>PowerPoint Presentation</vt:lpstr>
      <vt:lpstr>Recreational Areas</vt:lpstr>
      <vt:lpstr>PowerPoint Presentation</vt:lpstr>
      <vt:lpstr>Existing Plans</vt:lpstr>
      <vt:lpstr>PowerPoint Presentation</vt:lpstr>
      <vt:lpstr>Noise and Communications</vt:lpstr>
      <vt:lpstr>PowerPoint Presentation</vt:lpstr>
      <vt:lpstr>Environmental Conclusions </vt:lpstr>
      <vt:lpstr>PowerPoint Presentation</vt:lpstr>
      <vt:lpstr>Statutory Notice </vt:lpstr>
      <vt:lpstr>PowerPoint Presentation</vt:lpstr>
      <vt:lpstr>PowerPoint Presentation</vt:lpstr>
      <vt:lpstr>PowerPoint Presentation</vt:lpstr>
      <vt:lpstr>Public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Copy of Open House Board Template</dc:title>
  <dc:creator>Ryleigh Escoboza</dc:creator>
  <cp:lastModifiedBy>Alyssa Menzel</cp:lastModifiedBy>
  <cp:revision>1</cp:revision>
  <dcterms:created xsi:type="dcterms:W3CDTF">2006-08-16T00:00:00Z</dcterms:created>
  <dcterms:modified xsi:type="dcterms:W3CDTF">2025-03-14T15:18:18Z</dcterms:modified>
  <dc:identifier>DAGbo8Bqipo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0x010100748FB9245D294947A1FAE1CF73072CFB</vt:lpwstr>
  </property>
  <property fmtid="{D5CDD505-2E9C-101B-9397-08002B2CF9AE}" pid="3" name="MediaServiceImageTags">
    <vt:lpwstr/>
  </property>
</Properties>
</file>